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74"/>
  </p:notesMasterIdLst>
  <p:handoutMasterIdLst>
    <p:handoutMasterId r:id="rId75"/>
  </p:handoutMasterIdLst>
  <p:sldIdLst>
    <p:sldId id="307" r:id="rId2"/>
    <p:sldId id="836" r:id="rId3"/>
    <p:sldId id="965" r:id="rId4"/>
    <p:sldId id="309" r:id="rId5"/>
    <p:sldId id="970" r:id="rId6"/>
    <p:sldId id="315" r:id="rId7"/>
    <p:sldId id="469" r:id="rId8"/>
    <p:sldId id="964" r:id="rId9"/>
    <p:sldId id="749" r:id="rId10"/>
    <p:sldId id="916" r:id="rId11"/>
    <p:sldId id="969" r:id="rId12"/>
    <p:sldId id="918" r:id="rId13"/>
    <p:sldId id="971" r:id="rId14"/>
    <p:sldId id="841" r:id="rId15"/>
    <p:sldId id="966" r:id="rId16"/>
    <p:sldId id="467" r:id="rId17"/>
    <p:sldId id="477" r:id="rId18"/>
    <p:sldId id="873" r:id="rId19"/>
    <p:sldId id="879" r:id="rId20"/>
    <p:sldId id="919" r:id="rId21"/>
    <p:sldId id="920" r:id="rId22"/>
    <p:sldId id="972" r:id="rId23"/>
    <p:sldId id="922" r:id="rId24"/>
    <p:sldId id="923" r:id="rId25"/>
    <p:sldId id="921" r:id="rId26"/>
    <p:sldId id="874" r:id="rId27"/>
    <p:sldId id="973" r:id="rId28"/>
    <p:sldId id="924" r:id="rId29"/>
    <p:sldId id="927" r:id="rId30"/>
    <p:sldId id="933" r:id="rId31"/>
    <p:sldId id="929" r:id="rId32"/>
    <p:sldId id="934" r:id="rId33"/>
    <p:sldId id="930" r:id="rId34"/>
    <p:sldId id="657" r:id="rId35"/>
    <p:sldId id="967" r:id="rId36"/>
    <p:sldId id="817" r:id="rId37"/>
    <p:sldId id="818" r:id="rId38"/>
    <p:sldId id="819" r:id="rId39"/>
    <p:sldId id="937" r:id="rId40"/>
    <p:sldId id="938" r:id="rId41"/>
    <p:sldId id="820" r:id="rId42"/>
    <p:sldId id="963" r:id="rId43"/>
    <p:sldId id="510" r:id="rId44"/>
    <p:sldId id="968" r:id="rId45"/>
    <p:sldId id="939" r:id="rId46"/>
    <p:sldId id="690" r:id="rId47"/>
    <p:sldId id="827" r:id="rId48"/>
    <p:sldId id="695" r:id="rId49"/>
    <p:sldId id="697" r:id="rId50"/>
    <p:sldId id="940" r:id="rId51"/>
    <p:sldId id="700" r:id="rId52"/>
    <p:sldId id="702" r:id="rId53"/>
    <p:sldId id="703" r:id="rId54"/>
    <p:sldId id="704" r:id="rId55"/>
    <p:sldId id="941" r:id="rId56"/>
    <p:sldId id="706" r:id="rId57"/>
    <p:sldId id="830" r:id="rId58"/>
    <p:sldId id="942" r:id="rId59"/>
    <p:sldId id="710" r:id="rId60"/>
    <p:sldId id="943" r:id="rId61"/>
    <p:sldId id="712" r:id="rId62"/>
    <p:sldId id="944" r:id="rId63"/>
    <p:sldId id="714" r:id="rId64"/>
    <p:sldId id="945" r:id="rId65"/>
    <p:sldId id="946" r:id="rId66"/>
    <p:sldId id="947" r:id="rId67"/>
    <p:sldId id="949" r:id="rId68"/>
    <p:sldId id="908" r:id="rId69"/>
    <p:sldId id="718" r:id="rId70"/>
    <p:sldId id="962" r:id="rId71"/>
    <p:sldId id="958" r:id="rId72"/>
    <p:sldId id="959" r:id="rId73"/>
  </p:sldIdLst>
  <p:sldSz cx="12190413" cy="6859588"/>
  <p:notesSz cx="6858000" cy="9144000"/>
  <p:defaultText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CCFF"/>
    <a:srgbClr val="0000CC"/>
    <a:srgbClr val="0066FF"/>
    <a:srgbClr val="0033CC"/>
    <a:srgbClr val="FFFFFF"/>
    <a:srgbClr val="292929"/>
    <a:srgbClr val="66FFFF"/>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606" autoAdjust="0"/>
    <p:restoredTop sz="92254" autoAdjust="0"/>
  </p:normalViewPr>
  <p:slideViewPr>
    <p:cSldViewPr>
      <p:cViewPr>
        <p:scale>
          <a:sx n="75" d="100"/>
          <a:sy n="75" d="100"/>
        </p:scale>
        <p:origin x="-1476" y="-774"/>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86" d="100"/>
          <a:sy n="86" d="100"/>
        </p:scale>
        <p:origin x="-384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image" Target="../media/image6.e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image" Target="../media/image28.e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image" Target="../media/image31.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image" Target="../media/image33.e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image" Target="../media/image36.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image" Target="../media/image39.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image" Target="../media/image42.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image" Target="../media/image44.emf"/></Relationships>
</file>

<file path=ppt/drawings/_rels/vmlDrawing19.v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image" Target="../media/image46.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image" Target="../media/image8.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48.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51.emf"/></Relationships>
</file>

<file path=ppt/drawings/_rels/vmlDrawing22.v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53.emf"/><Relationship Id="rId1" Type="http://schemas.openxmlformats.org/officeDocument/2006/relationships/image" Target="../media/image52.emf"/><Relationship Id="rId4" Type="http://schemas.openxmlformats.org/officeDocument/2006/relationships/image" Target="../media/image55.emf"/></Relationships>
</file>

<file path=ppt/drawings/_rels/vmlDrawing23.v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image" Target="../media/image56.emf"/></Relationships>
</file>

<file path=ppt/drawings/_rels/vmlDrawing24.v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image" Target="../media/image58.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61.emf"/></Relationships>
</file>

<file path=ppt/drawings/_rels/vmlDrawing26.v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emf"/><Relationship Id="rId1" Type="http://schemas.openxmlformats.org/officeDocument/2006/relationships/image" Target="../media/image62.emf"/><Relationship Id="rId4" Type="http://schemas.openxmlformats.org/officeDocument/2006/relationships/image" Target="../media/image65.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67.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image" Target="../media/image17.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image" Target="../media/image19.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image" Target="../media/image2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9.v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image" Target="../media/image2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2016-08-09</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23669978"/>
      </p:ext>
    </p:extLst>
  </p:cSld>
  <p:clrMap bg1="lt1" tx1="dk1" bg2="lt2" tx2="dk2" accent1="accent1" accent2="accent2" accent3="accent3" accent4="accent4" accent5="accent5" accent6="accent6" hlink="hlink" folHlink="folHlink"/>
</p:handoutMaster>
</file>

<file path=ppt/media/image1.png>
</file>

<file path=ppt/media/image13.png>
</file>

<file path=ppt/media/image14.png>
</file>

<file path=ppt/media/image2.png>
</file>

<file path=ppt/media/image3.png>
</file>

<file path=ppt/media/image35.tif>
</file>

<file path=ppt/media/image4.jpeg>
</file>

<file path=ppt/media/image49.tif>
</file>

<file path=ppt/media/image5.png>
</file>

<file path=ppt/media/image50.tif>
</file>

<file path=ppt/media/image60.png>
</file>

<file path=ppt/media/image6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2016-08-09</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1916352994"/>
      </p:ext>
    </p:extLst>
  </p:cSld>
  <p:clrMap bg1="lt1" tx1="dk1" bg2="lt2" tx2="dk2" accent1="accent1" accent2="accent2" accent3="accent3" accent4="accent4" accent5="accent5" accent6="accent6" hlink="hlink" folHlink="folHlink"/>
  <p:notesStyle>
    <a:lvl1pPr marL="0" algn="l" defTabSz="1219140" rtl="0" eaLnBrk="1" latinLnBrk="0" hangingPunct="1">
      <a:defRPr sz="1600" kern="1200">
        <a:solidFill>
          <a:schemeClr val="tx1"/>
        </a:solidFill>
        <a:latin typeface="+mn-lt"/>
        <a:ea typeface="+mn-ea"/>
        <a:cs typeface="+mn-cs"/>
      </a:defRPr>
    </a:lvl1pPr>
    <a:lvl2pPr marL="609570" algn="l" defTabSz="1219140" rtl="0" eaLnBrk="1" latinLnBrk="0" hangingPunct="1">
      <a:defRPr sz="1600" kern="1200">
        <a:solidFill>
          <a:schemeClr val="tx1"/>
        </a:solidFill>
        <a:latin typeface="+mn-lt"/>
        <a:ea typeface="+mn-ea"/>
        <a:cs typeface="+mn-cs"/>
      </a:defRPr>
    </a:lvl2pPr>
    <a:lvl3pPr marL="1219140" algn="l" defTabSz="1219140" rtl="0" eaLnBrk="1" latinLnBrk="0" hangingPunct="1">
      <a:defRPr sz="1600" kern="1200">
        <a:solidFill>
          <a:schemeClr val="tx1"/>
        </a:solidFill>
        <a:latin typeface="+mn-lt"/>
        <a:ea typeface="+mn-ea"/>
        <a:cs typeface="+mn-cs"/>
      </a:defRPr>
    </a:lvl3pPr>
    <a:lvl4pPr marL="1828709" algn="l" defTabSz="1219140" rtl="0" eaLnBrk="1" latinLnBrk="0" hangingPunct="1">
      <a:defRPr sz="1600" kern="1200">
        <a:solidFill>
          <a:schemeClr val="tx1"/>
        </a:solidFill>
        <a:latin typeface="+mn-lt"/>
        <a:ea typeface="+mn-ea"/>
        <a:cs typeface="+mn-cs"/>
      </a:defRPr>
    </a:lvl4pPr>
    <a:lvl5pPr marL="2438278" algn="l" defTabSz="1219140" rtl="0" eaLnBrk="1" latinLnBrk="0" hangingPunct="1">
      <a:defRPr sz="1600" kern="1200">
        <a:solidFill>
          <a:schemeClr val="tx1"/>
        </a:solidFill>
        <a:latin typeface="+mn-lt"/>
        <a:ea typeface="+mn-ea"/>
        <a:cs typeface="+mn-cs"/>
      </a:defRPr>
    </a:lvl5pPr>
    <a:lvl6pPr marL="3047848" algn="l" defTabSz="1219140" rtl="0" eaLnBrk="1" latinLnBrk="0" hangingPunct="1">
      <a:defRPr sz="1600" kern="1200">
        <a:solidFill>
          <a:schemeClr val="tx1"/>
        </a:solidFill>
        <a:latin typeface="+mn-lt"/>
        <a:ea typeface="+mn-ea"/>
        <a:cs typeface="+mn-cs"/>
      </a:defRPr>
    </a:lvl6pPr>
    <a:lvl7pPr marL="3657418" algn="l" defTabSz="1219140" rtl="0" eaLnBrk="1" latinLnBrk="0" hangingPunct="1">
      <a:defRPr sz="1600" kern="1200">
        <a:solidFill>
          <a:schemeClr val="tx1"/>
        </a:solidFill>
        <a:latin typeface="+mn-lt"/>
        <a:ea typeface="+mn-ea"/>
        <a:cs typeface="+mn-cs"/>
      </a:defRPr>
    </a:lvl7pPr>
    <a:lvl8pPr marL="4266987" algn="l" defTabSz="1219140" rtl="0" eaLnBrk="1" latinLnBrk="0" hangingPunct="1">
      <a:defRPr sz="1600" kern="1200">
        <a:solidFill>
          <a:schemeClr val="tx1"/>
        </a:solidFill>
        <a:latin typeface="+mn-lt"/>
        <a:ea typeface="+mn-ea"/>
        <a:cs typeface="+mn-cs"/>
      </a:defRPr>
    </a:lvl8pPr>
    <a:lvl9pPr marL="4876557" algn="l" defTabSz="12191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2</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3</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5</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91taoke.com/"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472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解题探究</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1187236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归纳总结">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归纳总结</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323155597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marL="0" algn="l" defTabSz="1219140" rtl="0" eaLnBrk="1" latinLnBrk="0" hangingPunct="1">
              <a:defRPr/>
            </a:pPr>
            <a:r>
              <a:rPr lang="zh-CN" altLang="en-US" sz="3200" b="1" kern="1200" dirty="0" smtClean="0">
                <a:solidFill>
                  <a:schemeClr val="bg1"/>
                </a:solidFill>
                <a:latin typeface="+mj-ea"/>
                <a:ea typeface="+mj-ea"/>
                <a:cs typeface="+mn-cs"/>
              </a:rPr>
              <a:t>反思归纳</a:t>
            </a:r>
            <a:endParaRPr lang="zh-CN" altLang="en-US" sz="3200" b="1" kern="1200" dirty="0">
              <a:solidFill>
                <a:schemeClr val="bg1"/>
              </a:solidFill>
              <a:latin typeface="+mj-ea"/>
              <a:ea typeface="+mj-ea"/>
              <a:cs typeface="+mn-cs"/>
            </a:endParaRPr>
          </a:p>
        </p:txBody>
      </p:sp>
    </p:spTree>
    <p:extLst>
      <p:ext uri="{BB962C8B-B14F-4D97-AF65-F5344CB8AC3E}">
        <p14:creationId xmlns:p14="http://schemas.microsoft.com/office/powerpoint/2010/main" val="149618840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Tree>
    <p:extLst>
      <p:ext uri="{BB962C8B-B14F-4D97-AF65-F5344CB8AC3E}">
        <p14:creationId xmlns:p14="http://schemas.microsoft.com/office/powerpoint/2010/main" val="272944350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0_两栏内容">
    <p:spTree>
      <p:nvGrpSpPr>
        <p:cNvPr id="1" name=""/>
        <p:cNvGrpSpPr/>
        <p:nvPr/>
      </p:nvGrpSpPr>
      <p:grpSpPr>
        <a:xfrm>
          <a:off x="0" y="0"/>
          <a:ext cx="0" cy="0"/>
          <a:chOff x="0" y="0"/>
          <a:chExt cx="0" cy="0"/>
        </a:xfrm>
      </p:grpSpPr>
      <p:sp>
        <p:nvSpPr>
          <p:cNvPr id="2" name="Rectangle 17"/>
          <p:cNvSpPr>
            <a:spLocks noChangeArrowheads="1"/>
          </p:cNvSpPr>
          <p:nvPr userDrawn="1"/>
        </p:nvSpPr>
        <p:spPr bwMode="gray">
          <a:xfrm>
            <a:off x="0" y="2216059"/>
            <a:ext cx="12190413" cy="2223023"/>
          </a:xfrm>
          <a:prstGeom prst="rect">
            <a:avLst/>
          </a:prstGeom>
          <a:solidFill>
            <a:srgbClr val="00CCFF"/>
          </a:solidFill>
          <a:ln w="9525">
            <a:noFill/>
            <a:miter lim="800000"/>
            <a:headEnd/>
            <a:tailEnd/>
          </a:ln>
        </p:spPr>
        <p:txBody>
          <a:bodyPr wrap="none" lIns="91375" tIns="45688" rIns="91375" bIns="45688" anchor="ctr"/>
          <a:lstStyle/>
          <a:p>
            <a:pPr>
              <a:defRPr/>
            </a:pPr>
            <a:endParaRPr lang="zh-CN" altLang="en-US" kern="0">
              <a:solidFill>
                <a:sysClr val="windowText" lastClr="000000"/>
              </a:solidFill>
              <a:latin typeface="Arial"/>
            </a:endParaRPr>
          </a:p>
        </p:txBody>
      </p:sp>
      <p:sp>
        <p:nvSpPr>
          <p:cNvPr id="3" name="矩形 2"/>
          <p:cNvSpPr/>
          <p:nvPr userDrawn="1"/>
        </p:nvSpPr>
        <p:spPr>
          <a:xfrm>
            <a:off x="3790218" y="2235464"/>
            <a:ext cx="5113300" cy="1410354"/>
          </a:xfrm>
          <a:prstGeom prst="rect">
            <a:avLst/>
          </a:prstGeom>
        </p:spPr>
        <p:txBody>
          <a:bodyPr wrap="square" lIns="91410" tIns="45704" rIns="91410" bIns="45704">
            <a:spAutoFit/>
          </a:bodyPr>
          <a:lstStyle/>
          <a:p>
            <a:pPr>
              <a:lnSpc>
                <a:spcPct val="130000"/>
              </a:lnSpc>
              <a:defRPr/>
            </a:pPr>
            <a:r>
              <a:rPr lang="zh-CN" altLang="en-US" sz="7300" b="1" dirty="0" smtClean="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rPr>
              <a:t>本课结束</a:t>
            </a:r>
            <a:endParaRPr lang="zh-CN" altLang="en-US" sz="73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endParaRPr>
          </a:p>
        </p:txBody>
      </p:sp>
      <p:sp>
        <p:nvSpPr>
          <p:cNvPr id="4" name="标题 1"/>
          <p:cNvSpPr txBox="1">
            <a:spLocks/>
          </p:cNvSpPr>
          <p:nvPr userDrawn="1"/>
        </p:nvSpPr>
        <p:spPr>
          <a:xfrm>
            <a:off x="2793174" y="3468210"/>
            <a:ext cx="5471896"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微软雅黑" pitchFamily="34" charset="-122"/>
                <a:ea typeface="微软雅黑" pitchFamily="34" charset="-122"/>
              </a:rPr>
              <a:t>更多精彩内容请登录：</a:t>
            </a:r>
          </a:p>
        </p:txBody>
      </p:sp>
      <p:sp>
        <p:nvSpPr>
          <p:cNvPr id="5" name="标题 1">
            <a:hlinkClick r:id="rId2"/>
          </p:cNvPr>
          <p:cNvSpPr txBox="1">
            <a:spLocks/>
          </p:cNvSpPr>
          <p:nvPr userDrawn="1"/>
        </p:nvSpPr>
        <p:spPr>
          <a:xfrm>
            <a:off x="5896103" y="3429794"/>
            <a:ext cx="3968431"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700" b="1" dirty="0">
                <a:solidFill>
                  <a:schemeClr val="bg1"/>
                </a:solidFill>
                <a:latin typeface="微软雅黑" pitchFamily="34" charset="-122"/>
                <a:ea typeface="微软雅黑" pitchFamily="34" charset="-122"/>
              </a:rPr>
              <a:t>www.91taoke.com</a:t>
            </a:r>
            <a:endParaRPr lang="zh-CN" altLang="en-US" sz="2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76344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435">
                                          <p:stCondLst>
                                            <p:cond delay="0"/>
                                          </p:stCondLst>
                                        </p:cTn>
                                        <p:tgtEl>
                                          <p:spTgt spid="5"/>
                                        </p:tgtEl>
                                      </p:cBhvr>
                                    </p:animEffect>
                                    <p:anim calcmode="lin" valueType="num">
                                      <p:cBhvr>
                                        <p:cTn id="24" dur="1367"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498"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498" tmFilter="0, 0; 0.125,0.2665; 0.25,0.4; 0.375,0.465; 0.5,0.5;  0.625,0.535; 0.75,0.6; 0.875,0.7335; 1,1">
                                          <p:stCondLst>
                                            <p:cond delay="498"/>
                                          </p:stCondLst>
                                        </p:cTn>
                                        <p:tgtEl>
                                          <p:spTgt spid="5"/>
                                        </p:tgtEl>
                                        <p:attrNameLst>
                                          <p:attrName>ppt_y</p:attrName>
                                        </p:attrNameLst>
                                      </p:cBhvr>
                                      <p:tavLst>
                                        <p:tav tm="0" fmla="#ppt_y-sin(pi*$)/9">
                                          <p:val>
                                            <p:fltVal val="0"/>
                                          </p:val>
                                        </p:tav>
                                        <p:tav tm="100000">
                                          <p:val>
                                            <p:fltVal val="1"/>
                                          </p:val>
                                        </p:tav>
                                      </p:tavLst>
                                    </p:anim>
                                    <p:anim calcmode="lin" valueType="num">
                                      <p:cBhvr>
                                        <p:cTn id="27" dur="249" tmFilter="0, 0; 0.125,0.2665; 0.25,0.4; 0.375,0.465; 0.5,0.5;  0.625,0.535; 0.75,0.6; 0.875,0.7335; 1,1">
                                          <p:stCondLst>
                                            <p:cond delay="993"/>
                                          </p:stCondLst>
                                        </p:cTn>
                                        <p:tgtEl>
                                          <p:spTgt spid="5"/>
                                        </p:tgtEl>
                                        <p:attrNameLst>
                                          <p:attrName>ppt_y</p:attrName>
                                        </p:attrNameLst>
                                      </p:cBhvr>
                                      <p:tavLst>
                                        <p:tav tm="0" fmla="#ppt_y-sin(pi*$)/27">
                                          <p:val>
                                            <p:fltVal val="0"/>
                                          </p:val>
                                        </p:tav>
                                        <p:tav tm="100000">
                                          <p:val>
                                            <p:fltVal val="1"/>
                                          </p:val>
                                        </p:tav>
                                      </p:tavLst>
                                    </p:anim>
                                    <p:anim calcmode="lin" valueType="num">
                                      <p:cBhvr>
                                        <p:cTn id="28" dur="123" tmFilter="0, 0; 0.125,0.2665; 0.25,0.4; 0.375,0.465; 0.5,0.5;  0.625,0.535; 0.75,0.6; 0.875,0.7335; 1,1">
                                          <p:stCondLst>
                                            <p:cond delay="1242"/>
                                          </p:stCondLst>
                                        </p:cTn>
                                        <p:tgtEl>
                                          <p:spTgt spid="5"/>
                                        </p:tgtEl>
                                        <p:attrNameLst>
                                          <p:attrName>ppt_y</p:attrName>
                                        </p:attrNameLst>
                                      </p:cBhvr>
                                      <p:tavLst>
                                        <p:tav tm="0" fmla="#ppt_y-sin(pi*$)/81">
                                          <p:val>
                                            <p:fltVal val="0"/>
                                          </p:val>
                                        </p:tav>
                                        <p:tav tm="100000">
                                          <p:val>
                                            <p:fltVal val="1"/>
                                          </p:val>
                                        </p:tav>
                                      </p:tavLst>
                                    </p:anim>
                                    <p:animScale>
                                      <p:cBhvr>
                                        <p:cTn id="29" dur="20">
                                          <p:stCondLst>
                                            <p:cond delay="487"/>
                                          </p:stCondLst>
                                        </p:cTn>
                                        <p:tgtEl>
                                          <p:spTgt spid="5"/>
                                        </p:tgtEl>
                                      </p:cBhvr>
                                      <p:to x="100000" y="60000"/>
                                    </p:animScale>
                                    <p:animScale>
                                      <p:cBhvr>
                                        <p:cTn id="30" dur="124" decel="50000">
                                          <p:stCondLst>
                                            <p:cond delay="507"/>
                                          </p:stCondLst>
                                        </p:cTn>
                                        <p:tgtEl>
                                          <p:spTgt spid="5"/>
                                        </p:tgtEl>
                                      </p:cBhvr>
                                      <p:to x="100000" y="100000"/>
                                    </p:animScale>
                                    <p:animScale>
                                      <p:cBhvr>
                                        <p:cTn id="31" dur="20">
                                          <p:stCondLst>
                                            <p:cond delay="984"/>
                                          </p:stCondLst>
                                        </p:cTn>
                                        <p:tgtEl>
                                          <p:spTgt spid="5"/>
                                        </p:tgtEl>
                                      </p:cBhvr>
                                      <p:to x="100000" y="80000"/>
                                    </p:animScale>
                                    <p:animScale>
                                      <p:cBhvr>
                                        <p:cTn id="32" dur="124" decel="50000">
                                          <p:stCondLst>
                                            <p:cond delay="1004"/>
                                          </p:stCondLst>
                                        </p:cTn>
                                        <p:tgtEl>
                                          <p:spTgt spid="5"/>
                                        </p:tgtEl>
                                      </p:cBhvr>
                                      <p:to x="100000" y="100000"/>
                                    </p:animScale>
                                    <p:animScale>
                                      <p:cBhvr>
                                        <p:cTn id="33" dur="20">
                                          <p:stCondLst>
                                            <p:cond delay="1231"/>
                                          </p:stCondLst>
                                        </p:cTn>
                                        <p:tgtEl>
                                          <p:spTgt spid="5"/>
                                        </p:tgtEl>
                                      </p:cBhvr>
                                      <p:to x="100000" y="90000"/>
                                    </p:animScale>
                                    <p:animScale>
                                      <p:cBhvr>
                                        <p:cTn id="34" dur="124" decel="50000">
                                          <p:stCondLst>
                                            <p:cond delay="1251"/>
                                          </p:stCondLst>
                                        </p:cTn>
                                        <p:tgtEl>
                                          <p:spTgt spid="5"/>
                                        </p:tgtEl>
                                      </p:cBhvr>
                                      <p:to x="100000" y="100000"/>
                                    </p:animScale>
                                    <p:animScale>
                                      <p:cBhvr>
                                        <p:cTn id="35" dur="20">
                                          <p:stCondLst>
                                            <p:cond delay="1356"/>
                                          </p:stCondLst>
                                        </p:cTn>
                                        <p:tgtEl>
                                          <p:spTgt spid="5"/>
                                        </p:tgtEl>
                                      </p:cBhvr>
                                      <p:to x="100000" y="95000"/>
                                    </p:animScale>
                                    <p:animScale>
                                      <p:cBhvr>
                                        <p:cTn id="36" dur="124" decel="50000">
                                          <p:stCondLst>
                                            <p:cond delay="1376"/>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2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42876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4640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8_两栏内容">
    <p:spTree>
      <p:nvGrpSpPr>
        <p:cNvPr id="1" name=""/>
        <p:cNvGrpSpPr/>
        <p:nvPr/>
      </p:nvGrpSpPr>
      <p:grpSpPr>
        <a:xfrm>
          <a:off x="0" y="0"/>
          <a:ext cx="0" cy="0"/>
          <a:chOff x="0" y="0"/>
          <a:chExt cx="0" cy="0"/>
        </a:xfrm>
      </p:grpSpPr>
      <p:sp>
        <p:nvSpPr>
          <p:cNvPr id="2" name="AutoShape 46"/>
          <p:cNvSpPr>
            <a:spLocks noChangeArrowheads="1"/>
          </p:cNvSpPr>
          <p:nvPr userDrawn="1"/>
        </p:nvSpPr>
        <p:spPr bwMode="gray">
          <a:xfrm>
            <a:off x="-370369" y="10718"/>
            <a:ext cx="12880358" cy="616092"/>
          </a:xfrm>
          <a:prstGeom prst="roundRect">
            <a:avLst>
              <a:gd name="adj" fmla="val 50000"/>
            </a:avLst>
          </a:prstGeom>
          <a:gradFill rotWithShape="1">
            <a:gsLst>
              <a:gs pos="0">
                <a:srgbClr val="F8F8F8"/>
              </a:gs>
              <a:gs pos="100000">
                <a:srgbClr val="F8F8F8">
                  <a:gamma/>
                  <a:shade val="76471"/>
                  <a:invGamma/>
                </a:srgbClr>
              </a:gs>
            </a:gsLst>
            <a:lin ang="5400000" scaled="1"/>
          </a:gradFill>
          <a:ln w="19050">
            <a:solidFill>
              <a:srgbClr val="C0C0C0"/>
            </a:solidFill>
            <a:round/>
            <a:headEnd/>
            <a:tailEnd/>
          </a:ln>
          <a:effectLst>
            <a:outerShdw dist="53882" dir="2700000" algn="ctr" rotWithShape="0">
              <a:srgbClr val="292929">
                <a:alpha val="50000"/>
              </a:srgbClr>
            </a:outerShdw>
          </a:effectLst>
        </p:spPr>
        <p:txBody>
          <a:bodyPr wrap="none" lIns="121898" tIns="60948" rIns="121898" bIns="60948" anchor="ctr"/>
          <a:lstStyle/>
          <a:p>
            <a:pPr algn="ctr">
              <a:defRPr/>
            </a:pPr>
            <a:endParaRPr lang="zh-CN" altLang="en-US" sz="2400" b="1">
              <a:solidFill>
                <a:schemeClr val="tx1"/>
              </a:solidFill>
              <a:latin typeface="Times New Roman" pitchFamily="18" charset="0"/>
              <a:cs typeface="Times New Roman" pitchFamily="18" charset="0"/>
            </a:endParaRPr>
          </a:p>
        </p:txBody>
      </p:sp>
      <p:graphicFrame>
        <p:nvGraphicFramePr>
          <p:cNvPr id="3" name="表格 2"/>
          <p:cNvGraphicFramePr>
            <a:graphicFrameLocks noGrp="1"/>
          </p:cNvGraphicFramePr>
          <p:nvPr userDrawn="1">
            <p:extLst>
              <p:ext uri="{D42A27DB-BD31-4B8C-83A1-F6EECF244321}">
                <p14:modId xmlns:p14="http://schemas.microsoft.com/office/powerpoint/2010/main" val="497922553"/>
              </p:ext>
            </p:extLst>
          </p:nvPr>
        </p:nvGraphicFramePr>
        <p:xfrm>
          <a:off x="201223" y="43238"/>
          <a:ext cx="11653880" cy="519643"/>
        </p:xfrm>
        <a:graphic>
          <a:graphicData uri="http://schemas.openxmlformats.org/drawingml/2006/table">
            <a:tbl>
              <a:tblPr firstRow="1" bandRow="1">
                <a:tableStyleId>{5C22544A-7EE6-4342-B048-85BDC9FD1C3A}</a:tableStyleId>
              </a:tblPr>
              <a:tblGrid>
                <a:gridCol w="832420"/>
                <a:gridCol w="832420"/>
                <a:gridCol w="832420"/>
                <a:gridCol w="832420"/>
                <a:gridCol w="832420"/>
                <a:gridCol w="832420"/>
                <a:gridCol w="832420"/>
                <a:gridCol w="832420"/>
                <a:gridCol w="832420"/>
                <a:gridCol w="832420"/>
                <a:gridCol w="832420"/>
                <a:gridCol w="832420"/>
                <a:gridCol w="832420"/>
                <a:gridCol w="832420"/>
              </a:tblGrid>
              <a:tr h="519643">
                <a:tc>
                  <a:txBody>
                    <a:bodyPr/>
                    <a:lstStyle/>
                    <a:p>
                      <a:pPr>
                        <a:lnSpc>
                          <a:spcPct val="50000"/>
                        </a:lnSpc>
                      </a:pPr>
                      <a:endParaRPr lang="zh-CN" altLang="en-US" sz="1900" baseline="0" dirty="0"/>
                    </a:p>
                  </a:txBody>
                  <a:tcPr marL="121904" marR="121904" marT="60974" marB="6097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35790771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5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316142"/>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7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283331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4_两栏内容">
    <p:spTree>
      <p:nvGrpSpPr>
        <p:cNvPr id="1" name=""/>
        <p:cNvGrpSpPr/>
        <p:nvPr/>
      </p:nvGrpSpPr>
      <p:grpSpPr>
        <a:xfrm>
          <a:off x="0" y="0"/>
          <a:ext cx="0" cy="0"/>
          <a:chOff x="0" y="0"/>
          <a:chExt cx="0" cy="0"/>
        </a:xfrm>
      </p:grpSpPr>
      <p:pic>
        <p:nvPicPr>
          <p:cNvPr id="2" name="Picture 4" descr="F:\张丽\2015\一轮\化学\新建文件夹 (5)\第二章  第1讲-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73" y="13259"/>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8778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3_两栏内容">
    <p:spTree>
      <p:nvGrpSpPr>
        <p:cNvPr id="1" name=""/>
        <p:cNvGrpSpPr/>
        <p:nvPr/>
      </p:nvGrpSpPr>
      <p:grpSpPr>
        <a:xfrm>
          <a:off x="0" y="0"/>
          <a:ext cx="0" cy="0"/>
          <a:chOff x="0" y="0"/>
          <a:chExt cx="0" cy="0"/>
        </a:xfrm>
      </p:grpSpPr>
      <p:pic>
        <p:nvPicPr>
          <p:cNvPr id="44034" name="Picture 2" descr="F:\张丽\2015\一轮\化学\新建文件夹 (5)\第二章  第1讲-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6671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考试标准">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475" y="-26590"/>
            <a:ext cx="12215887" cy="6886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3" descr="F:\曹瑞媛\校对\幻灯片\图片\一轮幻灯片用人教\排查8.jp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t="5443"/>
          <a:stretch/>
        </p:blipFill>
        <p:spPr bwMode="auto">
          <a:xfrm>
            <a:off x="-25474" y="-98597"/>
            <a:ext cx="12313368" cy="72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253500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_考试标准">
    <p:spTree>
      <p:nvGrpSpPr>
        <p:cNvPr id="1" name=""/>
        <p:cNvGrpSpPr/>
        <p:nvPr/>
      </p:nvGrpSpPr>
      <p:grpSpPr>
        <a:xfrm>
          <a:off x="0" y="0"/>
          <a:ext cx="0" cy="0"/>
          <a:chOff x="0" y="0"/>
          <a:chExt cx="0" cy="0"/>
        </a:xfrm>
      </p:grpSpPr>
      <p:grpSp>
        <p:nvGrpSpPr>
          <p:cNvPr id="2" name="组合 1"/>
          <p:cNvGrpSpPr/>
          <p:nvPr userDrawn="1"/>
        </p:nvGrpSpPr>
        <p:grpSpPr>
          <a:xfrm>
            <a:off x="10036559" y="-26590"/>
            <a:ext cx="1891295"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6176" y="991413"/>
              <a:ext cx="1315049" cy="461665"/>
            </a:xfrm>
            <a:prstGeom prst="rect">
              <a:avLst/>
            </a:prstGeom>
            <a:noFill/>
          </p:spPr>
          <p:txBody>
            <a:bodyPr wrap="none" rtlCol="0">
              <a:spAutoFit/>
            </a:bodyPr>
            <a:lstStyle/>
            <a:p>
              <a:r>
                <a:rPr lang="zh-CN" altLang="en-US" sz="3000" dirty="0" smtClean="0">
                  <a:solidFill>
                    <a:schemeClr val="bg1"/>
                  </a:solidFill>
                  <a:latin typeface="黑体" panose="02010600030101010101" pitchFamily="2" charset="-122"/>
                  <a:ea typeface="黑体" panose="02010600030101010101" pitchFamily="2" charset="-122"/>
                </a:rPr>
                <a:t>考试标准</a:t>
              </a:r>
              <a:endParaRPr lang="zh-CN" altLang="en-US" sz="3000" dirty="0">
                <a:solidFill>
                  <a:schemeClr val="bg1"/>
                </a:solidFill>
                <a:latin typeface="黑体" panose="02010600030101010101" pitchFamily="2" charset="-122"/>
                <a:ea typeface="黑体" panose="02010600030101010101" pitchFamily="2" charset="-122"/>
              </a:endParaRPr>
            </a:p>
          </p:txBody>
        </p:sp>
      </p:grpSp>
    </p:spTree>
    <p:extLst>
      <p:ext uri="{BB962C8B-B14F-4D97-AF65-F5344CB8AC3E}">
        <p14:creationId xmlns:p14="http://schemas.microsoft.com/office/powerpoint/2010/main" val="23479521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考纲要求">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49" cy="461665"/>
            </a:xfrm>
            <a:prstGeom prst="rect">
              <a:avLst/>
            </a:prstGeom>
            <a:noFill/>
          </p:spPr>
          <p:txBody>
            <a:bodyPr wrap="none" rtlCol="0">
              <a:spAutoFit/>
            </a:bodyPr>
            <a:lstStyle/>
            <a:p>
              <a:pPr marL="0" marR="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考纲要求</a:t>
              </a:r>
            </a:p>
          </p:txBody>
        </p:sp>
      </p:grpSp>
    </p:spTree>
    <p:extLst>
      <p:ext uri="{BB962C8B-B14F-4D97-AF65-F5344CB8AC3E}">
        <p14:creationId xmlns:p14="http://schemas.microsoft.com/office/powerpoint/2010/main" val="58242907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深度思考">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51" cy="461665"/>
            </a:xfrm>
            <a:prstGeom prst="rect">
              <a:avLst/>
            </a:prstGeom>
            <a:noFill/>
          </p:spPr>
          <p:txBody>
            <a:bodyPr wrap="none" rtlCol="0">
              <a:spAutoFit/>
            </a:bodyPr>
            <a:lstStyle/>
            <a:p>
              <a:pPr marL="0" marR="0" lvl="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深度思考</a:t>
              </a:r>
              <a:endParaRPr lang="zh-CN" altLang="en-US" sz="3000" kern="1200" dirty="0">
                <a:solidFill>
                  <a:schemeClr val="bg1"/>
                </a:solidFill>
                <a:latin typeface="黑体" panose="02010600030101010101" pitchFamily="2" charset="-122"/>
                <a:ea typeface="黑体" panose="02010600030101010101" pitchFamily="2" charset="-122"/>
                <a:cs typeface="+mn-cs"/>
              </a:endParaRPr>
            </a:p>
          </p:txBody>
        </p:sp>
      </p:grpSp>
    </p:spTree>
    <p:extLst>
      <p:ext uri="{BB962C8B-B14F-4D97-AF65-F5344CB8AC3E}">
        <p14:creationId xmlns:p14="http://schemas.microsoft.com/office/powerpoint/2010/main" val="25509760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0_两栏内容">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309901856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知识梳理</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47767911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27958"/>
      </p:ext>
    </p:extLst>
  </p:cSld>
  <p:clrMap bg1="lt1" tx1="dk1" bg2="lt2" tx2="dk2" accent1="accent1" accent2="accent2" accent3="accent3" accent4="accent4" accent5="accent5" accent6="accent6" hlink="hlink" folHlink="folHlink"/>
  <p:sldLayoutIdLst>
    <p:sldLayoutId id="2147483794" r:id="rId1"/>
    <p:sldLayoutId id="2147483810" r:id="rId2"/>
    <p:sldLayoutId id="2147483811"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8" r:id="rId13"/>
    <p:sldLayoutId id="2147483827" r:id="rId14"/>
    <p:sldLayoutId id="2147483812" r:id="rId15"/>
    <p:sldLayoutId id="2147483813" r:id="rId16"/>
    <p:sldLayoutId id="2147483817" r:id="rId17"/>
    <p:sldLayoutId id="2147483815" r:id="rId18"/>
    <p:sldLayoutId id="2147483816" r:id="rId19"/>
  </p:sldLayoutIdLst>
  <p:timing>
    <p:tnLst>
      <p:par>
        <p:cTn id="1" dur="indefinite" restart="never" nodeType="tmRoot"/>
      </p:par>
    </p:tnLst>
  </p:timing>
  <p:txStyles>
    <p:titleStyle>
      <a:lvl1pPr algn="ctr" defTabSz="1219140" rtl="0" eaLnBrk="1" latinLnBrk="0" hangingPunct="1">
        <a:spcBef>
          <a:spcPct val="0"/>
        </a:spcBef>
        <a:buNone/>
        <a:defRPr sz="5900" kern="1200">
          <a:solidFill>
            <a:schemeClr val="tx1"/>
          </a:solidFill>
          <a:latin typeface="+mj-lt"/>
          <a:ea typeface="+mj-ea"/>
          <a:cs typeface="+mj-cs"/>
        </a:defRPr>
      </a:lvl1pPr>
    </p:titleStyle>
    <p:bodyStyle>
      <a:lvl1pPr marL="457178" indent="-457178" algn="l" defTabSz="121914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50" indent="-380981" algn="l" defTabSz="1219140"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925" indent="-304784" algn="l" defTabSz="121914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493"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06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oleObject" Target="../embeddings/oleObject6.bin"/><Relationship Id="rId7" Type="http://schemas.openxmlformats.org/officeDocument/2006/relationships/package" Target="../embeddings/Microsoft_Word_Document7.docx"/><Relationship Id="rId12" Type="http://schemas.openxmlformats.org/officeDocument/2006/relationships/slide" Target="slide9.xml"/><Relationship Id="rId2" Type="http://schemas.openxmlformats.org/officeDocument/2006/relationships/slideLayout" Target="../slideLayouts/slideLayout16.xml"/><Relationship Id="rId1" Type="http://schemas.openxmlformats.org/officeDocument/2006/relationships/vmlDrawing" Target="../drawings/vmlDrawing3.vml"/><Relationship Id="rId6" Type="http://schemas.openxmlformats.org/officeDocument/2006/relationships/oleObject" Target="../embeddings/oleObject7.bin"/><Relationship Id="rId11" Type="http://schemas.openxmlformats.org/officeDocument/2006/relationships/slide" Target="slide8.xml"/><Relationship Id="rId5" Type="http://schemas.openxmlformats.org/officeDocument/2006/relationships/image" Target="../media/image11.emf"/><Relationship Id="rId10" Type="http://schemas.openxmlformats.org/officeDocument/2006/relationships/slide" Target="slide7.xml"/><Relationship Id="rId4" Type="http://schemas.openxmlformats.org/officeDocument/2006/relationships/package" Target="../embeddings/Microsoft_Word_Document6.docx"/><Relationship Id="rId9" Type="http://schemas.openxmlformats.org/officeDocument/2006/relationships/slide" Target="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8" Type="http://schemas.openxmlformats.org/officeDocument/2006/relationships/slide" Target="slide23.xml"/><Relationship Id="rId3" Type="http://schemas.openxmlformats.org/officeDocument/2006/relationships/slide" Target="slide18.xml"/><Relationship Id="rId7" Type="http://schemas.openxmlformats.org/officeDocument/2006/relationships/slide" Target="slide28.xml"/><Relationship Id="rId2" Type="http://schemas.openxmlformats.org/officeDocument/2006/relationships/slide" Target="slide17.xml"/><Relationship Id="rId1" Type="http://schemas.openxmlformats.org/officeDocument/2006/relationships/slideLayout" Target="../slideLayouts/slideLayout10.xml"/><Relationship Id="rId6" Type="http://schemas.openxmlformats.org/officeDocument/2006/relationships/slide" Target="slide25.xml"/><Relationship Id="rId5" Type="http://schemas.openxmlformats.org/officeDocument/2006/relationships/slide" Target="slide20.xml"/><Relationship Id="rId4" Type="http://schemas.openxmlformats.org/officeDocument/2006/relationships/slide" Target="slide19.xml"/></Relationships>
</file>

<file path=ppt/slides/_rels/slide18.xml.rels><?xml version="1.0" encoding="UTF-8" standalone="yes"?>
<Relationships xmlns="http://schemas.openxmlformats.org/package/2006/relationships"><Relationship Id="rId8" Type="http://schemas.openxmlformats.org/officeDocument/2006/relationships/image" Target="../media/image16.emf"/><Relationship Id="rId13" Type="http://schemas.openxmlformats.org/officeDocument/2006/relationships/slide" Target="slide25.xml"/><Relationship Id="rId3" Type="http://schemas.openxmlformats.org/officeDocument/2006/relationships/oleObject" Target="../embeddings/oleObject8.bin"/><Relationship Id="rId7" Type="http://schemas.openxmlformats.org/officeDocument/2006/relationships/package" Target="../embeddings/Microsoft_Word_Document9.docx"/><Relationship Id="rId12" Type="http://schemas.openxmlformats.org/officeDocument/2006/relationships/slide" Target="slide20.xml"/><Relationship Id="rId2" Type="http://schemas.openxmlformats.org/officeDocument/2006/relationships/slideLayout" Target="../slideLayouts/slideLayout16.xml"/><Relationship Id="rId1" Type="http://schemas.openxmlformats.org/officeDocument/2006/relationships/vmlDrawing" Target="../drawings/vmlDrawing4.vml"/><Relationship Id="rId6" Type="http://schemas.openxmlformats.org/officeDocument/2006/relationships/oleObject" Target="../embeddings/oleObject9.bin"/><Relationship Id="rId11" Type="http://schemas.openxmlformats.org/officeDocument/2006/relationships/slide" Target="slide19.xml"/><Relationship Id="rId5" Type="http://schemas.openxmlformats.org/officeDocument/2006/relationships/image" Target="../media/image15.emf"/><Relationship Id="rId15" Type="http://schemas.openxmlformats.org/officeDocument/2006/relationships/slide" Target="slide23.xml"/><Relationship Id="rId10" Type="http://schemas.openxmlformats.org/officeDocument/2006/relationships/slide" Target="slide18.xml"/><Relationship Id="rId4" Type="http://schemas.openxmlformats.org/officeDocument/2006/relationships/package" Target="../embeddings/Microsoft_Word_Document8.docx"/><Relationship Id="rId9" Type="http://schemas.openxmlformats.org/officeDocument/2006/relationships/slide" Target="slide17.xml"/><Relationship Id="rId14" Type="http://schemas.openxmlformats.org/officeDocument/2006/relationships/slide" Target="slide28.xml"/></Relationships>
</file>

<file path=ppt/slides/_rels/slide19.xml.rels><?xml version="1.0" encoding="UTF-8" standalone="yes"?>
<Relationships xmlns="http://schemas.openxmlformats.org/package/2006/relationships"><Relationship Id="rId8" Type="http://schemas.openxmlformats.org/officeDocument/2006/relationships/image" Target="../media/image18.emf"/><Relationship Id="rId13" Type="http://schemas.openxmlformats.org/officeDocument/2006/relationships/slide" Target="slide19.xml"/><Relationship Id="rId3" Type="http://schemas.openxmlformats.org/officeDocument/2006/relationships/oleObject" Target="../embeddings/oleObject10.bin"/><Relationship Id="rId7" Type="http://schemas.openxmlformats.org/officeDocument/2006/relationships/package" Target="../embeddings/Microsoft_Word_Document11.docx"/><Relationship Id="rId12" Type="http://schemas.openxmlformats.org/officeDocument/2006/relationships/slide" Target="slide18.xml"/><Relationship Id="rId17" Type="http://schemas.openxmlformats.org/officeDocument/2006/relationships/slide" Target="slide23.xml"/><Relationship Id="rId2" Type="http://schemas.openxmlformats.org/officeDocument/2006/relationships/slideLayout" Target="../slideLayouts/slideLayout16.xml"/><Relationship Id="rId16" Type="http://schemas.openxmlformats.org/officeDocument/2006/relationships/slide" Target="slide28.xml"/><Relationship Id="rId1" Type="http://schemas.openxmlformats.org/officeDocument/2006/relationships/vmlDrawing" Target="../drawings/vmlDrawing5.vml"/><Relationship Id="rId6" Type="http://schemas.openxmlformats.org/officeDocument/2006/relationships/oleObject" Target="../embeddings/oleObject11.bin"/><Relationship Id="rId11" Type="http://schemas.openxmlformats.org/officeDocument/2006/relationships/slide" Target="slide17.xml"/><Relationship Id="rId5" Type="http://schemas.openxmlformats.org/officeDocument/2006/relationships/image" Target="../media/image17.emf"/><Relationship Id="rId15" Type="http://schemas.openxmlformats.org/officeDocument/2006/relationships/slide" Target="slide25.xml"/><Relationship Id="rId10" Type="http://schemas.openxmlformats.org/officeDocument/2006/relationships/package" Target="../embeddings/Microsoft_Word_Document12.docx"/><Relationship Id="rId4" Type="http://schemas.openxmlformats.org/officeDocument/2006/relationships/package" Target="../embeddings/Microsoft_Word_Document10.docx"/><Relationship Id="rId9" Type="http://schemas.openxmlformats.org/officeDocument/2006/relationships/oleObject" Target="../embeddings/oleObject12.bin"/><Relationship Id="rId14" Type="http://schemas.openxmlformats.org/officeDocument/2006/relationships/slide" Target="slide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8" Type="http://schemas.openxmlformats.org/officeDocument/2006/relationships/slide" Target="slide28.xml"/><Relationship Id="rId3" Type="http://schemas.openxmlformats.org/officeDocument/2006/relationships/slide" Target="slide18.xml"/><Relationship Id="rId7" Type="http://schemas.openxmlformats.org/officeDocument/2006/relationships/slide" Target="slide25.xml"/><Relationship Id="rId2" Type="http://schemas.openxmlformats.org/officeDocument/2006/relationships/slide" Target="slide17.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20.xml"/><Relationship Id="rId4" Type="http://schemas.openxmlformats.org/officeDocument/2006/relationships/slide" Target="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8" Type="http://schemas.openxmlformats.org/officeDocument/2006/relationships/slide" Target="slide28.xml"/><Relationship Id="rId3" Type="http://schemas.openxmlformats.org/officeDocument/2006/relationships/slide" Target="slide18.xml"/><Relationship Id="rId7" Type="http://schemas.openxmlformats.org/officeDocument/2006/relationships/slide" Target="slide25.xml"/><Relationship Id="rId2" Type="http://schemas.openxmlformats.org/officeDocument/2006/relationships/slide" Target="slide17.xml"/><Relationship Id="rId1" Type="http://schemas.openxmlformats.org/officeDocument/2006/relationships/slideLayout" Target="../slideLayouts/slideLayout16.xml"/><Relationship Id="rId6" Type="http://schemas.openxmlformats.org/officeDocument/2006/relationships/slide" Target="slide23.xml"/><Relationship Id="rId5" Type="http://schemas.openxmlformats.org/officeDocument/2006/relationships/slide" Target="slide20.xml"/><Relationship Id="rId4" Type="http://schemas.openxmlformats.org/officeDocument/2006/relationships/slide" Target="slide19.xml"/></Relationships>
</file>

<file path=ppt/slides/_rels/slide24.xml.rels><?xml version="1.0" encoding="UTF-8" standalone="yes"?>
<Relationships xmlns="http://schemas.openxmlformats.org/package/2006/relationships"><Relationship Id="rId8" Type="http://schemas.openxmlformats.org/officeDocument/2006/relationships/slide" Target="slide19.xml"/><Relationship Id="rId13" Type="http://schemas.openxmlformats.org/officeDocument/2006/relationships/oleObject" Target="../embeddings/oleObject14.bin"/><Relationship Id="rId3" Type="http://schemas.openxmlformats.org/officeDocument/2006/relationships/oleObject" Target="../embeddings/oleObject13.bin"/><Relationship Id="rId7" Type="http://schemas.openxmlformats.org/officeDocument/2006/relationships/slide" Target="slide18.xml"/><Relationship Id="rId12" Type="http://schemas.openxmlformats.org/officeDocument/2006/relationships/slide" Target="slide28.xml"/><Relationship Id="rId2" Type="http://schemas.openxmlformats.org/officeDocument/2006/relationships/slideLayout" Target="../slideLayouts/slideLayout16.xml"/><Relationship Id="rId1" Type="http://schemas.openxmlformats.org/officeDocument/2006/relationships/vmlDrawing" Target="../drawings/vmlDrawing6.vml"/><Relationship Id="rId6" Type="http://schemas.openxmlformats.org/officeDocument/2006/relationships/slide" Target="slide17.xml"/><Relationship Id="rId11" Type="http://schemas.openxmlformats.org/officeDocument/2006/relationships/slide" Target="slide25.xml"/><Relationship Id="rId5" Type="http://schemas.openxmlformats.org/officeDocument/2006/relationships/image" Target="../media/image19.emf"/><Relationship Id="rId15" Type="http://schemas.openxmlformats.org/officeDocument/2006/relationships/image" Target="../media/image20.emf"/><Relationship Id="rId10" Type="http://schemas.openxmlformats.org/officeDocument/2006/relationships/slide" Target="slide23.xml"/><Relationship Id="rId4" Type="http://schemas.openxmlformats.org/officeDocument/2006/relationships/package" Target="../embeddings/Microsoft_Word_Document13.docx"/><Relationship Id="rId9" Type="http://schemas.openxmlformats.org/officeDocument/2006/relationships/slide" Target="slide20.xml"/><Relationship Id="rId14" Type="http://schemas.openxmlformats.org/officeDocument/2006/relationships/package" Target="../embeddings/Microsoft_Word_Document14.docx"/></Relationships>
</file>

<file path=ppt/slides/_rels/slide25.xml.rels><?xml version="1.0" encoding="UTF-8" standalone="yes"?>
<Relationships xmlns="http://schemas.openxmlformats.org/package/2006/relationships"><Relationship Id="rId8" Type="http://schemas.openxmlformats.org/officeDocument/2006/relationships/slide" Target="slide23.xml"/><Relationship Id="rId3" Type="http://schemas.openxmlformats.org/officeDocument/2006/relationships/slide" Target="slide18.xml"/><Relationship Id="rId7" Type="http://schemas.openxmlformats.org/officeDocument/2006/relationships/slide" Target="slide28.xml"/><Relationship Id="rId2" Type="http://schemas.openxmlformats.org/officeDocument/2006/relationships/slide" Target="slide17.xml"/><Relationship Id="rId1" Type="http://schemas.openxmlformats.org/officeDocument/2006/relationships/slideLayout" Target="../slideLayouts/slideLayout16.xml"/><Relationship Id="rId6" Type="http://schemas.openxmlformats.org/officeDocument/2006/relationships/slide" Target="slide25.xml"/><Relationship Id="rId5" Type="http://schemas.openxmlformats.org/officeDocument/2006/relationships/slide" Target="slide20.xml"/><Relationship Id="rId4" Type="http://schemas.openxmlformats.org/officeDocument/2006/relationships/slide" Target="slide19.xml"/></Relationships>
</file>

<file path=ppt/slides/_rels/slide26.xml.rels><?xml version="1.0" encoding="UTF-8" standalone="yes"?>
<Relationships xmlns="http://schemas.openxmlformats.org/package/2006/relationships"><Relationship Id="rId8" Type="http://schemas.openxmlformats.org/officeDocument/2006/relationships/image" Target="../media/image22.emf"/><Relationship Id="rId13" Type="http://schemas.openxmlformats.org/officeDocument/2006/relationships/slide" Target="slide25.xml"/><Relationship Id="rId18" Type="http://schemas.openxmlformats.org/officeDocument/2006/relationships/slide" Target="slide23.xml"/><Relationship Id="rId3" Type="http://schemas.openxmlformats.org/officeDocument/2006/relationships/oleObject" Target="../embeddings/oleObject15.bin"/><Relationship Id="rId7" Type="http://schemas.openxmlformats.org/officeDocument/2006/relationships/package" Target="../embeddings/Microsoft_Word_Document16.docx"/><Relationship Id="rId12" Type="http://schemas.openxmlformats.org/officeDocument/2006/relationships/slide" Target="slide20.xml"/><Relationship Id="rId17" Type="http://schemas.openxmlformats.org/officeDocument/2006/relationships/image" Target="../media/image23.emf"/><Relationship Id="rId2" Type="http://schemas.openxmlformats.org/officeDocument/2006/relationships/slideLayout" Target="../slideLayouts/slideLayout16.xml"/><Relationship Id="rId16" Type="http://schemas.openxmlformats.org/officeDocument/2006/relationships/package" Target="../embeddings/Microsoft_Word_Document17.docx"/><Relationship Id="rId1" Type="http://schemas.openxmlformats.org/officeDocument/2006/relationships/vmlDrawing" Target="../drawings/vmlDrawing7.vml"/><Relationship Id="rId6" Type="http://schemas.openxmlformats.org/officeDocument/2006/relationships/oleObject" Target="../embeddings/oleObject16.bin"/><Relationship Id="rId11" Type="http://schemas.openxmlformats.org/officeDocument/2006/relationships/slide" Target="slide19.xml"/><Relationship Id="rId5" Type="http://schemas.openxmlformats.org/officeDocument/2006/relationships/image" Target="../media/image21.emf"/><Relationship Id="rId15" Type="http://schemas.openxmlformats.org/officeDocument/2006/relationships/oleObject" Target="../embeddings/oleObject17.bin"/><Relationship Id="rId10" Type="http://schemas.openxmlformats.org/officeDocument/2006/relationships/slide" Target="slide18.xml"/><Relationship Id="rId4" Type="http://schemas.openxmlformats.org/officeDocument/2006/relationships/package" Target="../embeddings/Microsoft_Word_Document15.docx"/><Relationship Id="rId9" Type="http://schemas.openxmlformats.org/officeDocument/2006/relationships/slide" Target="slide17.xml"/><Relationship Id="rId14" Type="http://schemas.openxmlformats.org/officeDocument/2006/relationships/slide" Target="slide2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8" Type="http://schemas.openxmlformats.org/officeDocument/2006/relationships/slide" Target="slide19.xml"/><Relationship Id="rId3" Type="http://schemas.openxmlformats.org/officeDocument/2006/relationships/oleObject" Target="../embeddings/oleObject18.bin"/><Relationship Id="rId7" Type="http://schemas.openxmlformats.org/officeDocument/2006/relationships/slide" Target="slide18.xml"/><Relationship Id="rId12" Type="http://schemas.openxmlformats.org/officeDocument/2006/relationships/slide" Target="slide23.xml"/><Relationship Id="rId2" Type="http://schemas.openxmlformats.org/officeDocument/2006/relationships/slideLayout" Target="../slideLayouts/slideLayout16.xml"/><Relationship Id="rId1" Type="http://schemas.openxmlformats.org/officeDocument/2006/relationships/vmlDrawing" Target="../drawings/vmlDrawing8.vml"/><Relationship Id="rId6" Type="http://schemas.openxmlformats.org/officeDocument/2006/relationships/slide" Target="slide17.xml"/><Relationship Id="rId11" Type="http://schemas.openxmlformats.org/officeDocument/2006/relationships/slide" Target="slide28.xml"/><Relationship Id="rId5" Type="http://schemas.openxmlformats.org/officeDocument/2006/relationships/image" Target="../media/image24.emf"/><Relationship Id="rId10" Type="http://schemas.openxmlformats.org/officeDocument/2006/relationships/slide" Target="slide25.xml"/><Relationship Id="rId4" Type="http://schemas.openxmlformats.org/officeDocument/2006/relationships/package" Target="../embeddings/Microsoft_Word_Document18.docx"/><Relationship Id="rId9" Type="http://schemas.openxmlformats.org/officeDocument/2006/relationships/slide" Target="slide20.xml"/></Relationships>
</file>

<file path=ppt/slides/_rels/slide29.xml.rels><?xml version="1.0" encoding="UTF-8" standalone="yes"?>
<Relationships xmlns="http://schemas.openxmlformats.org/package/2006/relationships"><Relationship Id="rId8" Type="http://schemas.openxmlformats.org/officeDocument/2006/relationships/slide" Target="slide23.xml"/><Relationship Id="rId3" Type="http://schemas.openxmlformats.org/officeDocument/2006/relationships/slide" Target="slide18.xml"/><Relationship Id="rId7" Type="http://schemas.openxmlformats.org/officeDocument/2006/relationships/slide" Target="slide28.xml"/><Relationship Id="rId2" Type="http://schemas.openxmlformats.org/officeDocument/2006/relationships/slide" Target="slide17.xml"/><Relationship Id="rId1" Type="http://schemas.openxmlformats.org/officeDocument/2006/relationships/slideLayout" Target="../slideLayouts/slideLayout16.xml"/><Relationship Id="rId6" Type="http://schemas.openxmlformats.org/officeDocument/2006/relationships/slide" Target="slide25.xml"/><Relationship Id="rId5" Type="http://schemas.openxmlformats.org/officeDocument/2006/relationships/slide" Target="slide20.xml"/><Relationship Id="rId4" Type="http://schemas.openxmlformats.org/officeDocument/2006/relationships/slide" Target="slide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8" Type="http://schemas.openxmlformats.org/officeDocument/2006/relationships/slide" Target="slide23.xml"/><Relationship Id="rId3" Type="http://schemas.openxmlformats.org/officeDocument/2006/relationships/slide" Target="slide18.xml"/><Relationship Id="rId7" Type="http://schemas.openxmlformats.org/officeDocument/2006/relationships/slide" Target="slide28.xml"/><Relationship Id="rId2" Type="http://schemas.openxmlformats.org/officeDocument/2006/relationships/slide" Target="slide17.xml"/><Relationship Id="rId1" Type="http://schemas.openxmlformats.org/officeDocument/2006/relationships/slideLayout" Target="../slideLayouts/slideLayout16.xml"/><Relationship Id="rId6" Type="http://schemas.openxmlformats.org/officeDocument/2006/relationships/slide" Target="slide25.xml"/><Relationship Id="rId5" Type="http://schemas.openxmlformats.org/officeDocument/2006/relationships/slide" Target="slide20.xml"/><Relationship Id="rId4" Type="http://schemas.openxmlformats.org/officeDocument/2006/relationships/slide" Target="slide19.xml"/></Relationships>
</file>

<file path=ppt/slides/_rels/slide31.xml.rels><?xml version="1.0" encoding="UTF-8" standalone="yes"?>
<Relationships xmlns="http://schemas.openxmlformats.org/package/2006/relationships"><Relationship Id="rId8" Type="http://schemas.openxmlformats.org/officeDocument/2006/relationships/slide" Target="slide23.xml"/><Relationship Id="rId3" Type="http://schemas.openxmlformats.org/officeDocument/2006/relationships/slide" Target="slide18.xml"/><Relationship Id="rId7" Type="http://schemas.openxmlformats.org/officeDocument/2006/relationships/slide" Target="slide28.xml"/><Relationship Id="rId2" Type="http://schemas.openxmlformats.org/officeDocument/2006/relationships/slide" Target="slide17.xml"/><Relationship Id="rId1" Type="http://schemas.openxmlformats.org/officeDocument/2006/relationships/slideLayout" Target="../slideLayouts/slideLayout16.xml"/><Relationship Id="rId6" Type="http://schemas.openxmlformats.org/officeDocument/2006/relationships/slide" Target="slide25.xml"/><Relationship Id="rId5" Type="http://schemas.openxmlformats.org/officeDocument/2006/relationships/slide" Target="slide20.xml"/><Relationship Id="rId4" Type="http://schemas.openxmlformats.org/officeDocument/2006/relationships/slide" Target="slide19.xml"/></Relationships>
</file>

<file path=ppt/slides/_rels/slide32.xml.rels><?xml version="1.0" encoding="UTF-8" standalone="yes"?>
<Relationships xmlns="http://schemas.openxmlformats.org/package/2006/relationships"><Relationship Id="rId8" Type="http://schemas.openxmlformats.org/officeDocument/2006/relationships/image" Target="../media/image26.emf"/><Relationship Id="rId13" Type="http://schemas.openxmlformats.org/officeDocument/2006/relationships/slide" Target="slide18.xml"/><Relationship Id="rId18" Type="http://schemas.openxmlformats.org/officeDocument/2006/relationships/slide" Target="slide23.xml"/><Relationship Id="rId3" Type="http://schemas.openxmlformats.org/officeDocument/2006/relationships/oleObject" Target="../embeddings/oleObject19.bin"/><Relationship Id="rId7" Type="http://schemas.openxmlformats.org/officeDocument/2006/relationships/package" Target="../embeddings/Microsoft_Word_Document20.docx"/><Relationship Id="rId12" Type="http://schemas.openxmlformats.org/officeDocument/2006/relationships/slide" Target="slide17.xml"/><Relationship Id="rId17" Type="http://schemas.openxmlformats.org/officeDocument/2006/relationships/slide" Target="slide28.xml"/><Relationship Id="rId2" Type="http://schemas.openxmlformats.org/officeDocument/2006/relationships/slideLayout" Target="../slideLayouts/slideLayout16.xml"/><Relationship Id="rId16" Type="http://schemas.openxmlformats.org/officeDocument/2006/relationships/slide" Target="slide25.xml"/><Relationship Id="rId1" Type="http://schemas.openxmlformats.org/officeDocument/2006/relationships/vmlDrawing" Target="../drawings/vmlDrawing9.vml"/><Relationship Id="rId6" Type="http://schemas.openxmlformats.org/officeDocument/2006/relationships/oleObject" Target="../embeddings/oleObject20.bin"/><Relationship Id="rId11" Type="http://schemas.openxmlformats.org/officeDocument/2006/relationships/image" Target="../media/image27.emf"/><Relationship Id="rId5" Type="http://schemas.openxmlformats.org/officeDocument/2006/relationships/image" Target="../media/image25.emf"/><Relationship Id="rId15" Type="http://schemas.openxmlformats.org/officeDocument/2006/relationships/slide" Target="slide20.xml"/><Relationship Id="rId10" Type="http://schemas.openxmlformats.org/officeDocument/2006/relationships/package" Target="../embeddings/Microsoft_Word_Document21.docx"/><Relationship Id="rId4" Type="http://schemas.openxmlformats.org/officeDocument/2006/relationships/package" Target="../embeddings/Microsoft_Word_Document19.docx"/><Relationship Id="rId9" Type="http://schemas.openxmlformats.org/officeDocument/2006/relationships/oleObject" Target="../embeddings/oleObject21.bin"/><Relationship Id="rId14" Type="http://schemas.openxmlformats.org/officeDocument/2006/relationships/slide" Target="slide19.xml"/></Relationships>
</file>

<file path=ppt/slides/_rels/slide33.xml.rels><?xml version="1.0" encoding="UTF-8" standalone="yes"?>
<Relationships xmlns="http://schemas.openxmlformats.org/package/2006/relationships"><Relationship Id="rId8" Type="http://schemas.openxmlformats.org/officeDocument/2006/relationships/image" Target="../media/image29.emf"/><Relationship Id="rId13" Type="http://schemas.openxmlformats.org/officeDocument/2006/relationships/slide" Target="slide18.xml"/><Relationship Id="rId18" Type="http://schemas.openxmlformats.org/officeDocument/2006/relationships/slide" Target="slide23.xml"/><Relationship Id="rId3" Type="http://schemas.openxmlformats.org/officeDocument/2006/relationships/oleObject" Target="../embeddings/oleObject22.bin"/><Relationship Id="rId7" Type="http://schemas.openxmlformats.org/officeDocument/2006/relationships/package" Target="../embeddings/Microsoft_Word_Document23.docx"/><Relationship Id="rId12" Type="http://schemas.openxmlformats.org/officeDocument/2006/relationships/slide" Target="slide17.xml"/><Relationship Id="rId17" Type="http://schemas.openxmlformats.org/officeDocument/2006/relationships/slide" Target="slide28.xml"/><Relationship Id="rId2" Type="http://schemas.openxmlformats.org/officeDocument/2006/relationships/slideLayout" Target="../slideLayouts/slideLayout16.xml"/><Relationship Id="rId16" Type="http://schemas.openxmlformats.org/officeDocument/2006/relationships/slide" Target="slide25.xml"/><Relationship Id="rId1" Type="http://schemas.openxmlformats.org/officeDocument/2006/relationships/vmlDrawing" Target="../drawings/vmlDrawing10.vml"/><Relationship Id="rId6" Type="http://schemas.openxmlformats.org/officeDocument/2006/relationships/oleObject" Target="../embeddings/oleObject23.bin"/><Relationship Id="rId11" Type="http://schemas.openxmlformats.org/officeDocument/2006/relationships/image" Target="../media/image30.emf"/><Relationship Id="rId5" Type="http://schemas.openxmlformats.org/officeDocument/2006/relationships/image" Target="../media/image28.emf"/><Relationship Id="rId15" Type="http://schemas.openxmlformats.org/officeDocument/2006/relationships/slide" Target="slide20.xml"/><Relationship Id="rId10" Type="http://schemas.openxmlformats.org/officeDocument/2006/relationships/package" Target="../embeddings/Microsoft_Word_Document24.docx"/><Relationship Id="rId4" Type="http://schemas.openxmlformats.org/officeDocument/2006/relationships/package" Target="../embeddings/Microsoft_Word_Document22.docx"/><Relationship Id="rId9" Type="http://schemas.openxmlformats.org/officeDocument/2006/relationships/oleObject" Target="../embeddings/oleObject24.bin"/><Relationship Id="rId14" Type="http://schemas.openxmlformats.org/officeDocument/2006/relationships/slide" Target="slide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8" Type="http://schemas.openxmlformats.org/officeDocument/2006/relationships/package" Target="../embeddings/Microsoft_Word_Document25.docx"/><Relationship Id="rId3" Type="http://schemas.openxmlformats.org/officeDocument/2006/relationships/slide" Target="slide35.xml"/><Relationship Id="rId7" Type="http://schemas.openxmlformats.org/officeDocument/2006/relationships/oleObject" Target="../embeddings/oleObject25.bin"/><Relationship Id="rId12" Type="http://schemas.openxmlformats.org/officeDocument/2006/relationships/image" Target="../media/image32.emf"/><Relationship Id="rId2" Type="http://schemas.openxmlformats.org/officeDocument/2006/relationships/slideLayout" Target="../slideLayouts/slideLayout1.xml"/><Relationship Id="rId1" Type="http://schemas.openxmlformats.org/officeDocument/2006/relationships/vmlDrawing" Target="../drawings/vmlDrawing11.vml"/><Relationship Id="rId6" Type="http://schemas.openxmlformats.org/officeDocument/2006/relationships/slide" Target="slide41.xml"/><Relationship Id="rId11" Type="http://schemas.openxmlformats.org/officeDocument/2006/relationships/package" Target="../embeddings/Microsoft_Word_Document26.docx"/><Relationship Id="rId5" Type="http://schemas.openxmlformats.org/officeDocument/2006/relationships/slide" Target="slide38.xml"/><Relationship Id="rId10" Type="http://schemas.openxmlformats.org/officeDocument/2006/relationships/oleObject" Target="../embeddings/oleObject26.bin"/><Relationship Id="rId4" Type="http://schemas.openxmlformats.org/officeDocument/2006/relationships/slide" Target="slide36.xml"/><Relationship Id="rId9" Type="http://schemas.openxmlformats.org/officeDocument/2006/relationships/image" Target="../media/image31.emf"/></Relationships>
</file>

<file path=ppt/slides/_rels/slide36.xml.rels><?xml version="1.0" encoding="UTF-8" standalone="yes"?>
<Relationships xmlns="http://schemas.openxmlformats.org/package/2006/relationships"><Relationship Id="rId3" Type="http://schemas.openxmlformats.org/officeDocument/2006/relationships/slide" Target="slide36.xml"/><Relationship Id="rId2" Type="http://schemas.openxmlformats.org/officeDocument/2006/relationships/slide" Target="slide35.xml"/><Relationship Id="rId1" Type="http://schemas.openxmlformats.org/officeDocument/2006/relationships/slideLayout" Target="../slideLayouts/slideLayout1.xml"/><Relationship Id="rId5" Type="http://schemas.openxmlformats.org/officeDocument/2006/relationships/slide" Target="slide41.xml"/><Relationship Id="rId4" Type="http://schemas.openxmlformats.org/officeDocument/2006/relationships/slide" Target="slide38.xml"/></Relationships>
</file>

<file path=ppt/slides/_rels/slide37.xml.rels><?xml version="1.0" encoding="UTF-8" standalone="yes"?>
<Relationships xmlns="http://schemas.openxmlformats.org/package/2006/relationships"><Relationship Id="rId8" Type="http://schemas.openxmlformats.org/officeDocument/2006/relationships/image" Target="../media/image34.emf"/><Relationship Id="rId3" Type="http://schemas.openxmlformats.org/officeDocument/2006/relationships/oleObject" Target="../embeddings/oleObject27.bin"/><Relationship Id="rId7" Type="http://schemas.openxmlformats.org/officeDocument/2006/relationships/package" Target="../embeddings/Microsoft_Word_Document28.docx"/><Relationship Id="rId12" Type="http://schemas.openxmlformats.org/officeDocument/2006/relationships/slide" Target="slide41.xml"/><Relationship Id="rId2" Type="http://schemas.openxmlformats.org/officeDocument/2006/relationships/slideLayout" Target="../slideLayouts/slideLayout1.xml"/><Relationship Id="rId1" Type="http://schemas.openxmlformats.org/officeDocument/2006/relationships/vmlDrawing" Target="../drawings/vmlDrawing12.vml"/><Relationship Id="rId6" Type="http://schemas.openxmlformats.org/officeDocument/2006/relationships/oleObject" Target="../embeddings/oleObject28.bin"/><Relationship Id="rId11" Type="http://schemas.openxmlformats.org/officeDocument/2006/relationships/slide" Target="slide38.xml"/><Relationship Id="rId5" Type="http://schemas.openxmlformats.org/officeDocument/2006/relationships/image" Target="../media/image33.emf"/><Relationship Id="rId10" Type="http://schemas.openxmlformats.org/officeDocument/2006/relationships/slide" Target="slide36.xml"/><Relationship Id="rId4" Type="http://schemas.openxmlformats.org/officeDocument/2006/relationships/package" Target="../embeddings/Microsoft_Word_Document27.docx"/><Relationship Id="rId9" Type="http://schemas.openxmlformats.org/officeDocument/2006/relationships/slide" Target="slide35.xml"/></Relationships>
</file>

<file path=ppt/slides/_rels/slide38.xml.rels><?xml version="1.0" encoding="UTF-8" standalone="yes"?>
<Relationships xmlns="http://schemas.openxmlformats.org/package/2006/relationships"><Relationship Id="rId3" Type="http://schemas.openxmlformats.org/officeDocument/2006/relationships/slide" Target="slide35.xml"/><Relationship Id="rId7" Type="http://schemas.openxmlformats.org/officeDocument/2006/relationships/slide" Target="slide39.xml"/><Relationship Id="rId2" Type="http://schemas.openxmlformats.org/officeDocument/2006/relationships/image" Target="../media/image35.tif"/><Relationship Id="rId1" Type="http://schemas.openxmlformats.org/officeDocument/2006/relationships/slideLayout" Target="../slideLayouts/slideLayout1.xml"/><Relationship Id="rId6" Type="http://schemas.openxmlformats.org/officeDocument/2006/relationships/slide" Target="slide41.xml"/><Relationship Id="rId5" Type="http://schemas.openxmlformats.org/officeDocument/2006/relationships/slide" Target="slide38.xml"/><Relationship Id="rId4" Type="http://schemas.openxmlformats.org/officeDocument/2006/relationships/slide" Target="slide36.xml"/></Relationships>
</file>

<file path=ppt/slides/_rels/slide39.xml.rels><?xml version="1.0" encoding="UTF-8" standalone="yes"?>
<Relationships xmlns="http://schemas.openxmlformats.org/package/2006/relationships"><Relationship Id="rId8" Type="http://schemas.openxmlformats.org/officeDocument/2006/relationships/image" Target="../media/image37.emf"/><Relationship Id="rId13" Type="http://schemas.openxmlformats.org/officeDocument/2006/relationships/slide" Target="slide40.xml"/><Relationship Id="rId3" Type="http://schemas.openxmlformats.org/officeDocument/2006/relationships/oleObject" Target="../embeddings/oleObject29.bin"/><Relationship Id="rId7" Type="http://schemas.openxmlformats.org/officeDocument/2006/relationships/package" Target="../embeddings/Microsoft_Word_Document30.docx"/><Relationship Id="rId12" Type="http://schemas.openxmlformats.org/officeDocument/2006/relationships/slide" Target="slide41.xml"/><Relationship Id="rId2" Type="http://schemas.openxmlformats.org/officeDocument/2006/relationships/slideLayout" Target="../slideLayouts/slideLayout1.xml"/><Relationship Id="rId1" Type="http://schemas.openxmlformats.org/officeDocument/2006/relationships/vmlDrawing" Target="../drawings/vmlDrawing13.vml"/><Relationship Id="rId6" Type="http://schemas.openxmlformats.org/officeDocument/2006/relationships/oleObject" Target="../embeddings/oleObject30.bin"/><Relationship Id="rId11" Type="http://schemas.openxmlformats.org/officeDocument/2006/relationships/slide" Target="slide38.xml"/><Relationship Id="rId5" Type="http://schemas.openxmlformats.org/officeDocument/2006/relationships/image" Target="../media/image36.emf"/><Relationship Id="rId10" Type="http://schemas.openxmlformats.org/officeDocument/2006/relationships/slide" Target="slide36.xml"/><Relationship Id="rId4" Type="http://schemas.openxmlformats.org/officeDocument/2006/relationships/package" Target="../embeddings/Microsoft_Word_Document29.docx"/><Relationship Id="rId9" Type="http://schemas.openxmlformats.org/officeDocument/2006/relationships/slide" Target="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8" Type="http://schemas.openxmlformats.org/officeDocument/2006/relationships/slide" Target="slide38.xml"/><Relationship Id="rId3" Type="http://schemas.openxmlformats.org/officeDocument/2006/relationships/oleObject" Target="../embeddings/oleObject31.bin"/><Relationship Id="rId7" Type="http://schemas.openxmlformats.org/officeDocument/2006/relationships/slide" Target="slide36.xml"/><Relationship Id="rId2" Type="http://schemas.openxmlformats.org/officeDocument/2006/relationships/slideLayout" Target="../slideLayouts/slideLayout1.xml"/><Relationship Id="rId1" Type="http://schemas.openxmlformats.org/officeDocument/2006/relationships/vmlDrawing" Target="../drawings/vmlDrawing14.vml"/><Relationship Id="rId6" Type="http://schemas.openxmlformats.org/officeDocument/2006/relationships/slide" Target="slide35.xml"/><Relationship Id="rId5" Type="http://schemas.openxmlformats.org/officeDocument/2006/relationships/image" Target="../media/image38.emf"/><Relationship Id="rId4" Type="http://schemas.openxmlformats.org/officeDocument/2006/relationships/package" Target="../embeddings/Microsoft_Word_Document31.docx"/><Relationship Id="rId9" Type="http://schemas.openxmlformats.org/officeDocument/2006/relationships/slide" Target="slide41.xml"/></Relationships>
</file>

<file path=ppt/slides/_rels/slide41.xml.rels><?xml version="1.0" encoding="UTF-8" standalone="yes"?>
<Relationships xmlns="http://schemas.openxmlformats.org/package/2006/relationships"><Relationship Id="rId3" Type="http://schemas.openxmlformats.org/officeDocument/2006/relationships/slide" Target="slide36.xml"/><Relationship Id="rId7" Type="http://schemas.openxmlformats.org/officeDocument/2006/relationships/slide" Target="slide42.xml"/><Relationship Id="rId2" Type="http://schemas.openxmlformats.org/officeDocument/2006/relationships/slide" Target="slide35.xml"/><Relationship Id="rId1" Type="http://schemas.openxmlformats.org/officeDocument/2006/relationships/slideLayout" Target="../slideLayouts/slideLayout1.xml"/><Relationship Id="rId6" Type="http://schemas.openxmlformats.org/officeDocument/2006/relationships/slide" Target="slide2.xml"/><Relationship Id="rId5" Type="http://schemas.openxmlformats.org/officeDocument/2006/relationships/slide" Target="slide41.xml"/><Relationship Id="rId4" Type="http://schemas.openxmlformats.org/officeDocument/2006/relationships/slide" Target="slide38.xml"/></Relationships>
</file>

<file path=ppt/slides/_rels/slide42.xml.rels><?xml version="1.0" encoding="UTF-8" standalone="yes"?>
<Relationships xmlns="http://schemas.openxmlformats.org/package/2006/relationships"><Relationship Id="rId3" Type="http://schemas.openxmlformats.org/officeDocument/2006/relationships/slide" Target="slide36.xml"/><Relationship Id="rId2" Type="http://schemas.openxmlformats.org/officeDocument/2006/relationships/slide" Target="slide35.xml"/><Relationship Id="rId1" Type="http://schemas.openxmlformats.org/officeDocument/2006/relationships/slideLayout" Target="../slideLayouts/slideLayout1.xml"/><Relationship Id="rId6" Type="http://schemas.openxmlformats.org/officeDocument/2006/relationships/slide" Target="slide2.xml"/><Relationship Id="rId5" Type="http://schemas.openxmlformats.org/officeDocument/2006/relationships/slide" Target="slide41.xml"/><Relationship Id="rId4" Type="http://schemas.openxmlformats.org/officeDocument/2006/relationships/slide" Target="slide3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6" Type="http://schemas.openxmlformats.org/officeDocument/2006/relationships/slide" Target="slide45.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45.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46.xml.rels><?xml version="1.0" encoding="UTF-8" standalone="yes"?>
<Relationships xmlns="http://schemas.openxmlformats.org/package/2006/relationships"><Relationship Id="rId8" Type="http://schemas.openxmlformats.org/officeDocument/2006/relationships/image" Target="../media/image40.emf"/><Relationship Id="rId13" Type="http://schemas.openxmlformats.org/officeDocument/2006/relationships/slide" Target="slide49.xml"/><Relationship Id="rId18" Type="http://schemas.openxmlformats.org/officeDocument/2006/relationships/slide" Target="slide57.xml"/><Relationship Id="rId3" Type="http://schemas.openxmlformats.org/officeDocument/2006/relationships/oleObject" Target="../embeddings/oleObject32.bin"/><Relationship Id="rId21" Type="http://schemas.openxmlformats.org/officeDocument/2006/relationships/slide" Target="slide63.xml"/><Relationship Id="rId7" Type="http://schemas.openxmlformats.org/officeDocument/2006/relationships/package" Target="../embeddings/Microsoft_Word_Document33.docx"/><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1.xml"/><Relationship Id="rId1" Type="http://schemas.openxmlformats.org/officeDocument/2006/relationships/vmlDrawing" Target="../drawings/vmlDrawing15.vml"/><Relationship Id="rId6" Type="http://schemas.openxmlformats.org/officeDocument/2006/relationships/oleObject" Target="../embeddings/oleObject33.bin"/><Relationship Id="rId11" Type="http://schemas.openxmlformats.org/officeDocument/2006/relationships/slide" Target="slide47.xml"/><Relationship Id="rId5" Type="http://schemas.openxmlformats.org/officeDocument/2006/relationships/image" Target="../media/image39.emf"/><Relationship Id="rId15" Type="http://schemas.openxmlformats.org/officeDocument/2006/relationships/slide" Target="slide52.xml"/><Relationship Id="rId10" Type="http://schemas.openxmlformats.org/officeDocument/2006/relationships/slide" Target="slide46.xml"/><Relationship Id="rId19" Type="http://schemas.openxmlformats.org/officeDocument/2006/relationships/slide" Target="slide59.xml"/><Relationship Id="rId4" Type="http://schemas.openxmlformats.org/officeDocument/2006/relationships/package" Target="../embeddings/Microsoft_Word_Document32.docx"/><Relationship Id="rId9" Type="http://schemas.openxmlformats.org/officeDocument/2006/relationships/slide" Target="slide44.xml"/><Relationship Id="rId14" Type="http://schemas.openxmlformats.org/officeDocument/2006/relationships/slide" Target="slide51.xml"/><Relationship Id="rId22" Type="http://schemas.openxmlformats.org/officeDocument/2006/relationships/slide" Target="slide68.xml"/></Relationships>
</file>

<file path=ppt/slides/_rels/slide47.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48.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49.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6" Type="http://schemas.openxmlformats.org/officeDocument/2006/relationships/slide" Target="slide50.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51.xml.rels><?xml version="1.0" encoding="UTF-8" standalone="yes"?>
<Relationships xmlns="http://schemas.openxmlformats.org/package/2006/relationships"><Relationship Id="rId8" Type="http://schemas.openxmlformats.org/officeDocument/2006/relationships/slide" Target="slide47.xml"/><Relationship Id="rId13" Type="http://schemas.openxmlformats.org/officeDocument/2006/relationships/slide" Target="slide54.xml"/><Relationship Id="rId18" Type="http://schemas.openxmlformats.org/officeDocument/2006/relationships/slide" Target="slide63.xml"/><Relationship Id="rId3" Type="http://schemas.openxmlformats.org/officeDocument/2006/relationships/oleObject" Target="../embeddings/oleObject34.bin"/><Relationship Id="rId7" Type="http://schemas.openxmlformats.org/officeDocument/2006/relationships/slide" Target="slide46.xml"/><Relationship Id="rId12" Type="http://schemas.openxmlformats.org/officeDocument/2006/relationships/slide" Target="slide52.xml"/><Relationship Id="rId17" Type="http://schemas.openxmlformats.org/officeDocument/2006/relationships/slide" Target="slide61.xml"/><Relationship Id="rId2" Type="http://schemas.openxmlformats.org/officeDocument/2006/relationships/slideLayout" Target="../slideLayouts/slideLayout1.xml"/><Relationship Id="rId16" Type="http://schemas.openxmlformats.org/officeDocument/2006/relationships/slide" Target="slide59.xml"/><Relationship Id="rId1" Type="http://schemas.openxmlformats.org/officeDocument/2006/relationships/vmlDrawing" Target="../drawings/vmlDrawing16.vml"/><Relationship Id="rId6" Type="http://schemas.openxmlformats.org/officeDocument/2006/relationships/slide" Target="slide44.xml"/><Relationship Id="rId11" Type="http://schemas.openxmlformats.org/officeDocument/2006/relationships/slide" Target="slide51.xml"/><Relationship Id="rId5" Type="http://schemas.openxmlformats.org/officeDocument/2006/relationships/image" Target="../media/image41.emf"/><Relationship Id="rId15" Type="http://schemas.openxmlformats.org/officeDocument/2006/relationships/slide" Target="slide57.xml"/><Relationship Id="rId10" Type="http://schemas.openxmlformats.org/officeDocument/2006/relationships/slide" Target="slide49.xml"/><Relationship Id="rId19" Type="http://schemas.openxmlformats.org/officeDocument/2006/relationships/slide" Target="slide68.xml"/><Relationship Id="rId4" Type="http://schemas.openxmlformats.org/officeDocument/2006/relationships/package" Target="../embeddings/Microsoft_Word_Document34.docx"/><Relationship Id="rId9" Type="http://schemas.openxmlformats.org/officeDocument/2006/relationships/slide" Target="slide48.xml"/><Relationship Id="rId14" Type="http://schemas.openxmlformats.org/officeDocument/2006/relationships/slide" Target="slide56.xml"/></Relationships>
</file>

<file path=ppt/slides/_rels/slide52.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6" Type="http://schemas.openxmlformats.org/officeDocument/2006/relationships/slide" Target="slide53.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53.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54.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6" Type="http://schemas.openxmlformats.org/officeDocument/2006/relationships/slide" Target="slide55.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55.xml.rels><?xml version="1.0" encoding="UTF-8" standalone="yes"?>
<Relationships xmlns="http://schemas.openxmlformats.org/package/2006/relationships"><Relationship Id="rId8" Type="http://schemas.openxmlformats.org/officeDocument/2006/relationships/slide" Target="slide47.xml"/><Relationship Id="rId13" Type="http://schemas.openxmlformats.org/officeDocument/2006/relationships/slide" Target="slide54.xml"/><Relationship Id="rId18" Type="http://schemas.openxmlformats.org/officeDocument/2006/relationships/slide" Target="slide63.xml"/><Relationship Id="rId3" Type="http://schemas.openxmlformats.org/officeDocument/2006/relationships/oleObject" Target="../embeddings/oleObject35.bin"/><Relationship Id="rId21" Type="http://schemas.openxmlformats.org/officeDocument/2006/relationships/package" Target="../embeddings/Microsoft_Word_Document36.docx"/><Relationship Id="rId7" Type="http://schemas.openxmlformats.org/officeDocument/2006/relationships/slide" Target="slide46.xml"/><Relationship Id="rId12" Type="http://schemas.openxmlformats.org/officeDocument/2006/relationships/slide" Target="slide52.xml"/><Relationship Id="rId17" Type="http://schemas.openxmlformats.org/officeDocument/2006/relationships/slide" Target="slide61.xml"/><Relationship Id="rId2" Type="http://schemas.openxmlformats.org/officeDocument/2006/relationships/slideLayout" Target="../slideLayouts/slideLayout1.xml"/><Relationship Id="rId16" Type="http://schemas.openxmlformats.org/officeDocument/2006/relationships/slide" Target="slide59.xml"/><Relationship Id="rId20" Type="http://schemas.openxmlformats.org/officeDocument/2006/relationships/oleObject" Target="../embeddings/oleObject36.bin"/><Relationship Id="rId1" Type="http://schemas.openxmlformats.org/officeDocument/2006/relationships/vmlDrawing" Target="../drawings/vmlDrawing17.vml"/><Relationship Id="rId6" Type="http://schemas.openxmlformats.org/officeDocument/2006/relationships/slide" Target="slide44.xml"/><Relationship Id="rId11" Type="http://schemas.openxmlformats.org/officeDocument/2006/relationships/slide" Target="slide51.xml"/><Relationship Id="rId5" Type="http://schemas.openxmlformats.org/officeDocument/2006/relationships/image" Target="../media/image42.emf"/><Relationship Id="rId15" Type="http://schemas.openxmlformats.org/officeDocument/2006/relationships/slide" Target="slide57.xml"/><Relationship Id="rId10" Type="http://schemas.openxmlformats.org/officeDocument/2006/relationships/slide" Target="slide49.xml"/><Relationship Id="rId19" Type="http://schemas.openxmlformats.org/officeDocument/2006/relationships/slide" Target="slide68.xml"/><Relationship Id="rId4" Type="http://schemas.openxmlformats.org/officeDocument/2006/relationships/package" Target="../embeddings/Microsoft_Word_Document35.docx"/><Relationship Id="rId9" Type="http://schemas.openxmlformats.org/officeDocument/2006/relationships/slide" Target="slide48.xml"/><Relationship Id="rId14" Type="http://schemas.openxmlformats.org/officeDocument/2006/relationships/slide" Target="slide56.xml"/><Relationship Id="rId22" Type="http://schemas.openxmlformats.org/officeDocument/2006/relationships/image" Target="../media/image43.emf"/></Relationships>
</file>

<file path=ppt/slides/_rels/slide56.xml.rels><?xml version="1.0" encoding="UTF-8" standalone="yes"?>
<Relationships xmlns="http://schemas.openxmlformats.org/package/2006/relationships"><Relationship Id="rId8" Type="http://schemas.openxmlformats.org/officeDocument/2006/relationships/image" Target="../media/image45.emf"/><Relationship Id="rId13" Type="http://schemas.openxmlformats.org/officeDocument/2006/relationships/slide" Target="slide49.xml"/><Relationship Id="rId18" Type="http://schemas.openxmlformats.org/officeDocument/2006/relationships/slide" Target="slide57.xml"/><Relationship Id="rId3" Type="http://schemas.openxmlformats.org/officeDocument/2006/relationships/oleObject" Target="../embeddings/oleObject37.bin"/><Relationship Id="rId21" Type="http://schemas.openxmlformats.org/officeDocument/2006/relationships/slide" Target="slide63.xml"/><Relationship Id="rId7" Type="http://schemas.openxmlformats.org/officeDocument/2006/relationships/package" Target="../embeddings/Microsoft_Word_Document38.docx"/><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1.xml"/><Relationship Id="rId1" Type="http://schemas.openxmlformats.org/officeDocument/2006/relationships/vmlDrawing" Target="../drawings/vmlDrawing18.vml"/><Relationship Id="rId6" Type="http://schemas.openxmlformats.org/officeDocument/2006/relationships/oleObject" Target="../embeddings/oleObject38.bin"/><Relationship Id="rId11" Type="http://schemas.openxmlformats.org/officeDocument/2006/relationships/slide" Target="slide47.xml"/><Relationship Id="rId5" Type="http://schemas.openxmlformats.org/officeDocument/2006/relationships/image" Target="../media/image44.emf"/><Relationship Id="rId15" Type="http://schemas.openxmlformats.org/officeDocument/2006/relationships/slide" Target="slide52.xml"/><Relationship Id="rId10" Type="http://schemas.openxmlformats.org/officeDocument/2006/relationships/slide" Target="slide46.xml"/><Relationship Id="rId19" Type="http://schemas.openxmlformats.org/officeDocument/2006/relationships/slide" Target="slide59.xml"/><Relationship Id="rId4" Type="http://schemas.openxmlformats.org/officeDocument/2006/relationships/package" Target="../embeddings/Microsoft_Word_Document37.docx"/><Relationship Id="rId9" Type="http://schemas.openxmlformats.org/officeDocument/2006/relationships/slide" Target="slide44.xml"/><Relationship Id="rId14" Type="http://schemas.openxmlformats.org/officeDocument/2006/relationships/slide" Target="slide51.xml"/><Relationship Id="rId22" Type="http://schemas.openxmlformats.org/officeDocument/2006/relationships/slide" Target="slide68.xml"/></Relationships>
</file>

<file path=ppt/slides/_rels/slide57.xml.rels><?xml version="1.0" encoding="UTF-8" standalone="yes"?>
<Relationships xmlns="http://schemas.openxmlformats.org/package/2006/relationships"><Relationship Id="rId8" Type="http://schemas.openxmlformats.org/officeDocument/2006/relationships/image" Target="../media/image47.emf"/><Relationship Id="rId13" Type="http://schemas.openxmlformats.org/officeDocument/2006/relationships/slide" Target="slide49.xml"/><Relationship Id="rId18" Type="http://schemas.openxmlformats.org/officeDocument/2006/relationships/slide" Target="slide57.xml"/><Relationship Id="rId3" Type="http://schemas.openxmlformats.org/officeDocument/2006/relationships/oleObject" Target="../embeddings/oleObject39.bin"/><Relationship Id="rId21" Type="http://schemas.openxmlformats.org/officeDocument/2006/relationships/slide" Target="slide63.xml"/><Relationship Id="rId7" Type="http://schemas.openxmlformats.org/officeDocument/2006/relationships/package" Target="../embeddings/Microsoft_Word_Document40.docx"/><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1.xml"/><Relationship Id="rId1" Type="http://schemas.openxmlformats.org/officeDocument/2006/relationships/vmlDrawing" Target="../drawings/vmlDrawing19.vml"/><Relationship Id="rId6" Type="http://schemas.openxmlformats.org/officeDocument/2006/relationships/oleObject" Target="../embeddings/oleObject40.bin"/><Relationship Id="rId11" Type="http://schemas.openxmlformats.org/officeDocument/2006/relationships/slide" Target="slide47.xml"/><Relationship Id="rId5" Type="http://schemas.openxmlformats.org/officeDocument/2006/relationships/image" Target="../media/image46.emf"/><Relationship Id="rId15" Type="http://schemas.openxmlformats.org/officeDocument/2006/relationships/slide" Target="slide52.xml"/><Relationship Id="rId23" Type="http://schemas.openxmlformats.org/officeDocument/2006/relationships/slide" Target="slide58.xml"/><Relationship Id="rId10" Type="http://schemas.openxmlformats.org/officeDocument/2006/relationships/slide" Target="slide46.xml"/><Relationship Id="rId19" Type="http://schemas.openxmlformats.org/officeDocument/2006/relationships/slide" Target="slide59.xml"/><Relationship Id="rId4" Type="http://schemas.openxmlformats.org/officeDocument/2006/relationships/package" Target="../embeddings/Microsoft_Word_Document39.docx"/><Relationship Id="rId9" Type="http://schemas.openxmlformats.org/officeDocument/2006/relationships/slide" Target="slide44.xml"/><Relationship Id="rId14" Type="http://schemas.openxmlformats.org/officeDocument/2006/relationships/slide" Target="slide51.xml"/><Relationship Id="rId22" Type="http://schemas.openxmlformats.org/officeDocument/2006/relationships/slide" Target="slide68.xml"/></Relationships>
</file>

<file path=ppt/slides/_rels/slide58.xml.rels><?xml version="1.0" encoding="UTF-8" standalone="yes"?>
<Relationships xmlns="http://schemas.openxmlformats.org/package/2006/relationships"><Relationship Id="rId8" Type="http://schemas.openxmlformats.org/officeDocument/2006/relationships/slide" Target="slide47.xml"/><Relationship Id="rId13" Type="http://schemas.openxmlformats.org/officeDocument/2006/relationships/slide" Target="slide54.xml"/><Relationship Id="rId18" Type="http://schemas.openxmlformats.org/officeDocument/2006/relationships/slide" Target="slide63.xml"/><Relationship Id="rId3" Type="http://schemas.openxmlformats.org/officeDocument/2006/relationships/oleObject" Target="../embeddings/oleObject41.bin"/><Relationship Id="rId7" Type="http://schemas.openxmlformats.org/officeDocument/2006/relationships/slide" Target="slide46.xml"/><Relationship Id="rId12" Type="http://schemas.openxmlformats.org/officeDocument/2006/relationships/slide" Target="slide52.xml"/><Relationship Id="rId17" Type="http://schemas.openxmlformats.org/officeDocument/2006/relationships/slide" Target="slide61.xml"/><Relationship Id="rId2" Type="http://schemas.openxmlformats.org/officeDocument/2006/relationships/slideLayout" Target="../slideLayouts/slideLayout1.xml"/><Relationship Id="rId16" Type="http://schemas.openxmlformats.org/officeDocument/2006/relationships/slide" Target="slide59.xml"/><Relationship Id="rId1" Type="http://schemas.openxmlformats.org/officeDocument/2006/relationships/vmlDrawing" Target="../drawings/vmlDrawing20.vml"/><Relationship Id="rId6" Type="http://schemas.openxmlformats.org/officeDocument/2006/relationships/slide" Target="slide44.xml"/><Relationship Id="rId11" Type="http://schemas.openxmlformats.org/officeDocument/2006/relationships/slide" Target="slide51.xml"/><Relationship Id="rId5" Type="http://schemas.openxmlformats.org/officeDocument/2006/relationships/image" Target="../media/image48.emf"/><Relationship Id="rId15" Type="http://schemas.openxmlformats.org/officeDocument/2006/relationships/slide" Target="slide57.xml"/><Relationship Id="rId10" Type="http://schemas.openxmlformats.org/officeDocument/2006/relationships/slide" Target="slide49.xml"/><Relationship Id="rId19" Type="http://schemas.openxmlformats.org/officeDocument/2006/relationships/slide" Target="slide68.xml"/><Relationship Id="rId4" Type="http://schemas.openxmlformats.org/officeDocument/2006/relationships/package" Target="../embeddings/Microsoft_Word_Document41.docx"/><Relationship Id="rId9" Type="http://schemas.openxmlformats.org/officeDocument/2006/relationships/slide" Target="slide48.xml"/><Relationship Id="rId14" Type="http://schemas.openxmlformats.org/officeDocument/2006/relationships/slide" Target="slide56.xml"/></Relationships>
</file>

<file path=ppt/slides/_rels/slide59.xml.rels><?xml version="1.0" encoding="UTF-8" standalone="yes"?>
<Relationships xmlns="http://schemas.openxmlformats.org/package/2006/relationships"><Relationship Id="rId8" Type="http://schemas.openxmlformats.org/officeDocument/2006/relationships/slide" Target="slide49.xml"/><Relationship Id="rId13" Type="http://schemas.openxmlformats.org/officeDocument/2006/relationships/slide" Target="slide57.xml"/><Relationship Id="rId18" Type="http://schemas.openxmlformats.org/officeDocument/2006/relationships/slide" Target="slide60.xml"/><Relationship Id="rId3" Type="http://schemas.openxmlformats.org/officeDocument/2006/relationships/image" Target="../media/image50.tif"/><Relationship Id="rId7" Type="http://schemas.openxmlformats.org/officeDocument/2006/relationships/slide" Target="slide48.xml"/><Relationship Id="rId12" Type="http://schemas.openxmlformats.org/officeDocument/2006/relationships/slide" Target="slide56.xml"/><Relationship Id="rId17" Type="http://schemas.openxmlformats.org/officeDocument/2006/relationships/slide" Target="slide68.xml"/><Relationship Id="rId2" Type="http://schemas.openxmlformats.org/officeDocument/2006/relationships/image" Target="../media/image49.tif"/><Relationship Id="rId16" Type="http://schemas.openxmlformats.org/officeDocument/2006/relationships/slide" Target="slide63.xml"/><Relationship Id="rId1" Type="http://schemas.openxmlformats.org/officeDocument/2006/relationships/slideLayout" Target="../slideLayouts/slideLayout1.xml"/><Relationship Id="rId6" Type="http://schemas.openxmlformats.org/officeDocument/2006/relationships/slide" Target="slide47.xml"/><Relationship Id="rId11" Type="http://schemas.openxmlformats.org/officeDocument/2006/relationships/slide" Target="slide54.xml"/><Relationship Id="rId5" Type="http://schemas.openxmlformats.org/officeDocument/2006/relationships/slide" Target="slide46.xml"/><Relationship Id="rId15" Type="http://schemas.openxmlformats.org/officeDocument/2006/relationships/slide" Target="slide61.xml"/><Relationship Id="rId10" Type="http://schemas.openxmlformats.org/officeDocument/2006/relationships/slide" Target="slide52.xml"/><Relationship Id="rId4" Type="http://schemas.openxmlformats.org/officeDocument/2006/relationships/slide" Target="slide44.xml"/><Relationship Id="rId9" Type="http://schemas.openxmlformats.org/officeDocument/2006/relationships/slide" Target="slide51.xml"/><Relationship Id="rId14" Type="http://schemas.openxmlformats.org/officeDocument/2006/relationships/slide" Target="slide59.xml"/></Relationships>
</file>

<file path=ppt/slides/_rels/slide6.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oleObject" Target="../embeddings/oleObject1.bin"/><Relationship Id="rId7" Type="http://schemas.openxmlformats.org/officeDocument/2006/relationships/package" Target="../embeddings/Microsoft_Word_Document2.docx"/><Relationship Id="rId12" Type="http://schemas.openxmlformats.org/officeDocument/2006/relationships/slide" Target="slide9.xml"/><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slide" Target="slide8.xml"/><Relationship Id="rId5" Type="http://schemas.openxmlformats.org/officeDocument/2006/relationships/image" Target="../media/image6.emf"/><Relationship Id="rId10" Type="http://schemas.openxmlformats.org/officeDocument/2006/relationships/slide" Target="slide7.xml"/><Relationship Id="rId4" Type="http://schemas.openxmlformats.org/officeDocument/2006/relationships/package" Target="../embeddings/Microsoft_Word_Document1.docx"/><Relationship Id="rId9" Type="http://schemas.openxmlformats.org/officeDocument/2006/relationships/slide" Target="slide6.xml"/></Relationships>
</file>

<file path=ppt/slides/_rels/slide60.xml.rels><?xml version="1.0" encoding="UTF-8" standalone="yes"?>
<Relationships xmlns="http://schemas.openxmlformats.org/package/2006/relationships"><Relationship Id="rId8" Type="http://schemas.openxmlformats.org/officeDocument/2006/relationships/slide" Target="slide47.xml"/><Relationship Id="rId13" Type="http://schemas.openxmlformats.org/officeDocument/2006/relationships/slide" Target="slide54.xml"/><Relationship Id="rId18" Type="http://schemas.openxmlformats.org/officeDocument/2006/relationships/slide" Target="slide63.xml"/><Relationship Id="rId3" Type="http://schemas.openxmlformats.org/officeDocument/2006/relationships/oleObject" Target="../embeddings/oleObject42.bin"/><Relationship Id="rId7" Type="http://schemas.openxmlformats.org/officeDocument/2006/relationships/slide" Target="slide46.xml"/><Relationship Id="rId12" Type="http://schemas.openxmlformats.org/officeDocument/2006/relationships/slide" Target="slide52.xml"/><Relationship Id="rId17" Type="http://schemas.openxmlformats.org/officeDocument/2006/relationships/slide" Target="slide61.xml"/><Relationship Id="rId2" Type="http://schemas.openxmlformats.org/officeDocument/2006/relationships/slideLayout" Target="../slideLayouts/slideLayout1.xml"/><Relationship Id="rId16" Type="http://schemas.openxmlformats.org/officeDocument/2006/relationships/slide" Target="slide59.xml"/><Relationship Id="rId1" Type="http://schemas.openxmlformats.org/officeDocument/2006/relationships/vmlDrawing" Target="../drawings/vmlDrawing21.vml"/><Relationship Id="rId6" Type="http://schemas.openxmlformats.org/officeDocument/2006/relationships/slide" Target="slide44.xml"/><Relationship Id="rId11" Type="http://schemas.openxmlformats.org/officeDocument/2006/relationships/slide" Target="slide51.xml"/><Relationship Id="rId5" Type="http://schemas.openxmlformats.org/officeDocument/2006/relationships/image" Target="../media/image51.emf"/><Relationship Id="rId15" Type="http://schemas.openxmlformats.org/officeDocument/2006/relationships/slide" Target="slide57.xml"/><Relationship Id="rId10" Type="http://schemas.openxmlformats.org/officeDocument/2006/relationships/slide" Target="slide49.xml"/><Relationship Id="rId19" Type="http://schemas.openxmlformats.org/officeDocument/2006/relationships/slide" Target="slide68.xml"/><Relationship Id="rId4" Type="http://schemas.openxmlformats.org/officeDocument/2006/relationships/package" Target="../embeddings/Microsoft_Word_Document42.docx"/><Relationship Id="rId9" Type="http://schemas.openxmlformats.org/officeDocument/2006/relationships/slide" Target="slide48.xml"/><Relationship Id="rId14" Type="http://schemas.openxmlformats.org/officeDocument/2006/relationships/slide" Target="slide56.xml"/></Relationships>
</file>

<file path=ppt/slides/_rels/slide61.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6" Type="http://schemas.openxmlformats.org/officeDocument/2006/relationships/slide" Target="slide62.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62.xml.rels><?xml version="1.0" encoding="UTF-8" standalone="yes"?>
<Relationships xmlns="http://schemas.openxmlformats.org/package/2006/relationships"><Relationship Id="rId8" Type="http://schemas.openxmlformats.org/officeDocument/2006/relationships/image" Target="../media/image53.emf"/><Relationship Id="rId13" Type="http://schemas.openxmlformats.org/officeDocument/2006/relationships/slide" Target="slide46.xml"/><Relationship Id="rId18" Type="http://schemas.openxmlformats.org/officeDocument/2006/relationships/slide" Target="slide52.xml"/><Relationship Id="rId26" Type="http://schemas.openxmlformats.org/officeDocument/2006/relationships/oleObject" Target="../embeddings/oleObject46.bin"/><Relationship Id="rId3" Type="http://schemas.openxmlformats.org/officeDocument/2006/relationships/oleObject" Target="../embeddings/oleObject43.bin"/><Relationship Id="rId21" Type="http://schemas.openxmlformats.org/officeDocument/2006/relationships/slide" Target="slide57.xml"/><Relationship Id="rId7" Type="http://schemas.openxmlformats.org/officeDocument/2006/relationships/package" Target="../embeddings/Microsoft_Word_Document44.docx"/><Relationship Id="rId12" Type="http://schemas.openxmlformats.org/officeDocument/2006/relationships/slide" Target="slide44.xml"/><Relationship Id="rId17" Type="http://schemas.openxmlformats.org/officeDocument/2006/relationships/slide" Target="slide51.xml"/><Relationship Id="rId25" Type="http://schemas.openxmlformats.org/officeDocument/2006/relationships/slide" Target="slide68.xml"/><Relationship Id="rId2" Type="http://schemas.openxmlformats.org/officeDocument/2006/relationships/slideLayout" Target="../slideLayouts/slideLayout1.xml"/><Relationship Id="rId16" Type="http://schemas.openxmlformats.org/officeDocument/2006/relationships/slide" Target="slide49.xml"/><Relationship Id="rId20" Type="http://schemas.openxmlformats.org/officeDocument/2006/relationships/slide" Target="slide56.xml"/><Relationship Id="rId1" Type="http://schemas.openxmlformats.org/officeDocument/2006/relationships/vmlDrawing" Target="../drawings/vmlDrawing22.vml"/><Relationship Id="rId6" Type="http://schemas.openxmlformats.org/officeDocument/2006/relationships/oleObject" Target="../embeddings/oleObject44.bin"/><Relationship Id="rId11" Type="http://schemas.openxmlformats.org/officeDocument/2006/relationships/image" Target="../media/image54.emf"/><Relationship Id="rId24" Type="http://schemas.openxmlformats.org/officeDocument/2006/relationships/slide" Target="slide63.xml"/><Relationship Id="rId5" Type="http://schemas.openxmlformats.org/officeDocument/2006/relationships/image" Target="../media/image52.emf"/><Relationship Id="rId15" Type="http://schemas.openxmlformats.org/officeDocument/2006/relationships/slide" Target="slide48.xml"/><Relationship Id="rId23" Type="http://schemas.openxmlformats.org/officeDocument/2006/relationships/slide" Target="slide61.xml"/><Relationship Id="rId28" Type="http://schemas.openxmlformats.org/officeDocument/2006/relationships/image" Target="../media/image55.emf"/><Relationship Id="rId10" Type="http://schemas.openxmlformats.org/officeDocument/2006/relationships/package" Target="../embeddings/Microsoft_Word_Document45.docx"/><Relationship Id="rId19" Type="http://schemas.openxmlformats.org/officeDocument/2006/relationships/slide" Target="slide54.xml"/><Relationship Id="rId4" Type="http://schemas.openxmlformats.org/officeDocument/2006/relationships/package" Target="../embeddings/Microsoft_Word_Document43.docx"/><Relationship Id="rId9" Type="http://schemas.openxmlformats.org/officeDocument/2006/relationships/oleObject" Target="../embeddings/oleObject45.bin"/><Relationship Id="rId14" Type="http://schemas.openxmlformats.org/officeDocument/2006/relationships/slide" Target="slide47.xml"/><Relationship Id="rId22" Type="http://schemas.openxmlformats.org/officeDocument/2006/relationships/slide" Target="slide59.xml"/><Relationship Id="rId27" Type="http://schemas.openxmlformats.org/officeDocument/2006/relationships/package" Target="../embeddings/Microsoft_Word_Document46.docx"/></Relationships>
</file>

<file path=ppt/slides/_rels/slide63.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64.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6" Type="http://schemas.openxmlformats.org/officeDocument/2006/relationships/slide" Target="slide65.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65.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66.xml.rels><?xml version="1.0" encoding="UTF-8" standalone="yes"?>
<Relationships xmlns="http://schemas.openxmlformats.org/package/2006/relationships"><Relationship Id="rId8" Type="http://schemas.openxmlformats.org/officeDocument/2006/relationships/slide" Target="slide52.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slide" Target="slide44.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7.xml"/><Relationship Id="rId5" Type="http://schemas.openxmlformats.org/officeDocument/2006/relationships/slide" Target="slide48.xml"/><Relationship Id="rId15" Type="http://schemas.openxmlformats.org/officeDocument/2006/relationships/slide" Target="slide68.xml"/><Relationship Id="rId10" Type="http://schemas.openxmlformats.org/officeDocument/2006/relationships/slide" Target="slide56.xml"/><Relationship Id="rId4" Type="http://schemas.openxmlformats.org/officeDocument/2006/relationships/slide" Target="slide47.xml"/><Relationship Id="rId9" Type="http://schemas.openxmlformats.org/officeDocument/2006/relationships/slide" Target="slide54.xml"/><Relationship Id="rId14" Type="http://schemas.openxmlformats.org/officeDocument/2006/relationships/slide" Target="slide63.xml"/></Relationships>
</file>

<file path=ppt/slides/_rels/slide67.xml.rels><?xml version="1.0" encoding="UTF-8" standalone="yes"?>
<Relationships xmlns="http://schemas.openxmlformats.org/package/2006/relationships"><Relationship Id="rId8" Type="http://schemas.openxmlformats.org/officeDocument/2006/relationships/image" Target="../media/image57.emf"/><Relationship Id="rId13" Type="http://schemas.openxmlformats.org/officeDocument/2006/relationships/slide" Target="slide49.xml"/><Relationship Id="rId18" Type="http://schemas.openxmlformats.org/officeDocument/2006/relationships/slide" Target="slide57.xml"/><Relationship Id="rId3" Type="http://schemas.openxmlformats.org/officeDocument/2006/relationships/oleObject" Target="../embeddings/oleObject47.bin"/><Relationship Id="rId21" Type="http://schemas.openxmlformats.org/officeDocument/2006/relationships/slide" Target="slide63.xml"/><Relationship Id="rId7" Type="http://schemas.openxmlformats.org/officeDocument/2006/relationships/package" Target="../embeddings/Microsoft_Word_Document48.docx"/><Relationship Id="rId12" Type="http://schemas.openxmlformats.org/officeDocument/2006/relationships/slide" Target="slide48.xml"/><Relationship Id="rId17" Type="http://schemas.openxmlformats.org/officeDocument/2006/relationships/slide" Target="slide56.xml"/><Relationship Id="rId2" Type="http://schemas.openxmlformats.org/officeDocument/2006/relationships/slideLayout" Target="../slideLayouts/slideLayout1.xml"/><Relationship Id="rId16" Type="http://schemas.openxmlformats.org/officeDocument/2006/relationships/slide" Target="slide54.xml"/><Relationship Id="rId20" Type="http://schemas.openxmlformats.org/officeDocument/2006/relationships/slide" Target="slide61.xml"/><Relationship Id="rId1" Type="http://schemas.openxmlformats.org/officeDocument/2006/relationships/vmlDrawing" Target="../drawings/vmlDrawing23.vml"/><Relationship Id="rId6" Type="http://schemas.openxmlformats.org/officeDocument/2006/relationships/oleObject" Target="../embeddings/oleObject48.bin"/><Relationship Id="rId11" Type="http://schemas.openxmlformats.org/officeDocument/2006/relationships/slide" Target="slide47.xml"/><Relationship Id="rId5" Type="http://schemas.openxmlformats.org/officeDocument/2006/relationships/image" Target="../media/image56.emf"/><Relationship Id="rId15" Type="http://schemas.openxmlformats.org/officeDocument/2006/relationships/slide" Target="slide52.xml"/><Relationship Id="rId10" Type="http://schemas.openxmlformats.org/officeDocument/2006/relationships/slide" Target="slide46.xml"/><Relationship Id="rId19" Type="http://schemas.openxmlformats.org/officeDocument/2006/relationships/slide" Target="slide59.xml"/><Relationship Id="rId4" Type="http://schemas.openxmlformats.org/officeDocument/2006/relationships/package" Target="../embeddings/Microsoft_Word_Document47.docx"/><Relationship Id="rId9" Type="http://schemas.openxmlformats.org/officeDocument/2006/relationships/slide" Target="slide44.xml"/><Relationship Id="rId14" Type="http://schemas.openxmlformats.org/officeDocument/2006/relationships/slide" Target="slide51.xml"/><Relationship Id="rId22" Type="http://schemas.openxmlformats.org/officeDocument/2006/relationships/slide" Target="slide68.xml"/></Relationships>
</file>

<file path=ppt/slides/_rels/slide68.xml.rels><?xml version="1.0" encoding="UTF-8" standalone="yes"?>
<Relationships xmlns="http://schemas.openxmlformats.org/package/2006/relationships"><Relationship Id="rId8" Type="http://schemas.openxmlformats.org/officeDocument/2006/relationships/package" Target="../embeddings/Microsoft_Word_Document50.docx"/><Relationship Id="rId13" Type="http://schemas.openxmlformats.org/officeDocument/2006/relationships/slide" Target="slide48.xml"/><Relationship Id="rId18" Type="http://schemas.openxmlformats.org/officeDocument/2006/relationships/slide" Target="slide56.xml"/><Relationship Id="rId3" Type="http://schemas.openxmlformats.org/officeDocument/2006/relationships/oleObject" Target="../embeddings/oleObject49.bin"/><Relationship Id="rId21" Type="http://schemas.openxmlformats.org/officeDocument/2006/relationships/slide" Target="slide61.xml"/><Relationship Id="rId7" Type="http://schemas.openxmlformats.org/officeDocument/2006/relationships/oleObject" Target="../embeddings/oleObject50.bin"/><Relationship Id="rId12" Type="http://schemas.openxmlformats.org/officeDocument/2006/relationships/slide" Target="slide47.xml"/><Relationship Id="rId17" Type="http://schemas.openxmlformats.org/officeDocument/2006/relationships/slide" Target="slide54.xml"/><Relationship Id="rId2" Type="http://schemas.openxmlformats.org/officeDocument/2006/relationships/slideLayout" Target="../slideLayouts/slideLayout1.xml"/><Relationship Id="rId16" Type="http://schemas.openxmlformats.org/officeDocument/2006/relationships/slide" Target="slide52.xml"/><Relationship Id="rId20" Type="http://schemas.openxmlformats.org/officeDocument/2006/relationships/slide" Target="slide59.xml"/><Relationship Id="rId1" Type="http://schemas.openxmlformats.org/officeDocument/2006/relationships/vmlDrawing" Target="../drawings/vmlDrawing24.vml"/><Relationship Id="rId6" Type="http://schemas.openxmlformats.org/officeDocument/2006/relationships/image" Target="../media/image60.png"/><Relationship Id="rId11" Type="http://schemas.openxmlformats.org/officeDocument/2006/relationships/slide" Target="slide46.xml"/><Relationship Id="rId5" Type="http://schemas.openxmlformats.org/officeDocument/2006/relationships/image" Target="../media/image58.emf"/><Relationship Id="rId15" Type="http://schemas.openxmlformats.org/officeDocument/2006/relationships/slide" Target="slide51.xml"/><Relationship Id="rId23" Type="http://schemas.openxmlformats.org/officeDocument/2006/relationships/slide" Target="slide68.xml"/><Relationship Id="rId10" Type="http://schemas.openxmlformats.org/officeDocument/2006/relationships/slide" Target="slide44.xml"/><Relationship Id="rId19" Type="http://schemas.openxmlformats.org/officeDocument/2006/relationships/slide" Target="slide57.xml"/><Relationship Id="rId4" Type="http://schemas.openxmlformats.org/officeDocument/2006/relationships/package" Target="../embeddings/Microsoft_Word_Document49.docx"/><Relationship Id="rId9" Type="http://schemas.openxmlformats.org/officeDocument/2006/relationships/image" Target="../media/image59.emf"/><Relationship Id="rId14" Type="http://schemas.openxmlformats.org/officeDocument/2006/relationships/slide" Target="slide49.xml"/><Relationship Id="rId22" Type="http://schemas.openxmlformats.org/officeDocument/2006/relationships/slide" Target="slide63.xml"/></Relationships>
</file>

<file path=ppt/slides/_rels/slide69.xml.rels><?xml version="1.0" encoding="UTF-8" standalone="yes"?>
<Relationships xmlns="http://schemas.openxmlformats.org/package/2006/relationships"><Relationship Id="rId8" Type="http://schemas.openxmlformats.org/officeDocument/2006/relationships/slide" Target="slide47.xml"/><Relationship Id="rId13" Type="http://schemas.openxmlformats.org/officeDocument/2006/relationships/slide" Target="slide54.xml"/><Relationship Id="rId18" Type="http://schemas.openxmlformats.org/officeDocument/2006/relationships/slide" Target="slide63.xml"/><Relationship Id="rId3" Type="http://schemas.openxmlformats.org/officeDocument/2006/relationships/oleObject" Target="../embeddings/oleObject51.bin"/><Relationship Id="rId7" Type="http://schemas.openxmlformats.org/officeDocument/2006/relationships/slide" Target="slide46.xml"/><Relationship Id="rId12" Type="http://schemas.openxmlformats.org/officeDocument/2006/relationships/slide" Target="slide52.xml"/><Relationship Id="rId17" Type="http://schemas.openxmlformats.org/officeDocument/2006/relationships/slide" Target="slide61.xml"/><Relationship Id="rId2" Type="http://schemas.openxmlformats.org/officeDocument/2006/relationships/slideLayout" Target="../slideLayouts/slideLayout1.xml"/><Relationship Id="rId16" Type="http://schemas.openxmlformats.org/officeDocument/2006/relationships/slide" Target="slide59.xml"/><Relationship Id="rId1" Type="http://schemas.openxmlformats.org/officeDocument/2006/relationships/vmlDrawing" Target="../drawings/vmlDrawing25.vml"/><Relationship Id="rId6" Type="http://schemas.openxmlformats.org/officeDocument/2006/relationships/slide" Target="slide44.xml"/><Relationship Id="rId11" Type="http://schemas.openxmlformats.org/officeDocument/2006/relationships/slide" Target="slide51.xml"/><Relationship Id="rId5" Type="http://schemas.openxmlformats.org/officeDocument/2006/relationships/image" Target="../media/image61.emf"/><Relationship Id="rId15" Type="http://schemas.openxmlformats.org/officeDocument/2006/relationships/slide" Target="slide57.xml"/><Relationship Id="rId10" Type="http://schemas.openxmlformats.org/officeDocument/2006/relationships/slide" Target="slide49.xml"/><Relationship Id="rId19" Type="http://schemas.openxmlformats.org/officeDocument/2006/relationships/slide" Target="slide68.xml"/><Relationship Id="rId4" Type="http://schemas.openxmlformats.org/officeDocument/2006/relationships/package" Target="../embeddings/Microsoft_Word_Document51.docx"/><Relationship Id="rId9" Type="http://schemas.openxmlformats.org/officeDocument/2006/relationships/slide" Target="slide48.xml"/><Relationship Id="rId14" Type="http://schemas.openxmlformats.org/officeDocument/2006/relationships/slide" Target="slide5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0.xml.rels><?xml version="1.0" encoding="UTF-8" standalone="yes"?>
<Relationships xmlns="http://schemas.openxmlformats.org/package/2006/relationships"><Relationship Id="rId8" Type="http://schemas.openxmlformats.org/officeDocument/2006/relationships/slide" Target="slide47.xml"/><Relationship Id="rId13" Type="http://schemas.openxmlformats.org/officeDocument/2006/relationships/slide" Target="slide54.xml"/><Relationship Id="rId18" Type="http://schemas.openxmlformats.org/officeDocument/2006/relationships/slide" Target="slide63.xml"/><Relationship Id="rId26" Type="http://schemas.openxmlformats.org/officeDocument/2006/relationships/oleObject" Target="../embeddings/oleObject55.bin"/><Relationship Id="rId3" Type="http://schemas.openxmlformats.org/officeDocument/2006/relationships/oleObject" Target="../embeddings/oleObject52.bin"/><Relationship Id="rId21" Type="http://schemas.openxmlformats.org/officeDocument/2006/relationships/package" Target="../embeddings/Microsoft_Word_Document53.docx"/><Relationship Id="rId7" Type="http://schemas.openxmlformats.org/officeDocument/2006/relationships/slide" Target="slide46.xml"/><Relationship Id="rId12" Type="http://schemas.openxmlformats.org/officeDocument/2006/relationships/slide" Target="slide52.xml"/><Relationship Id="rId17" Type="http://schemas.openxmlformats.org/officeDocument/2006/relationships/slide" Target="slide61.xml"/><Relationship Id="rId25" Type="http://schemas.openxmlformats.org/officeDocument/2006/relationships/image" Target="../media/image64.emf"/><Relationship Id="rId2" Type="http://schemas.openxmlformats.org/officeDocument/2006/relationships/slideLayout" Target="../slideLayouts/slideLayout1.xml"/><Relationship Id="rId16" Type="http://schemas.openxmlformats.org/officeDocument/2006/relationships/slide" Target="slide59.xml"/><Relationship Id="rId20" Type="http://schemas.openxmlformats.org/officeDocument/2006/relationships/oleObject" Target="../embeddings/oleObject53.bin"/><Relationship Id="rId1" Type="http://schemas.openxmlformats.org/officeDocument/2006/relationships/vmlDrawing" Target="../drawings/vmlDrawing26.vml"/><Relationship Id="rId6" Type="http://schemas.openxmlformats.org/officeDocument/2006/relationships/slide" Target="slide44.xml"/><Relationship Id="rId11" Type="http://schemas.openxmlformats.org/officeDocument/2006/relationships/slide" Target="slide51.xml"/><Relationship Id="rId24" Type="http://schemas.openxmlformats.org/officeDocument/2006/relationships/package" Target="../embeddings/Microsoft_Word_Document54.docx"/><Relationship Id="rId5" Type="http://schemas.openxmlformats.org/officeDocument/2006/relationships/image" Target="../media/image62.emf"/><Relationship Id="rId15" Type="http://schemas.openxmlformats.org/officeDocument/2006/relationships/slide" Target="slide57.xml"/><Relationship Id="rId23" Type="http://schemas.openxmlformats.org/officeDocument/2006/relationships/oleObject" Target="../embeddings/oleObject54.bin"/><Relationship Id="rId28" Type="http://schemas.openxmlformats.org/officeDocument/2006/relationships/image" Target="../media/image65.emf"/><Relationship Id="rId10" Type="http://schemas.openxmlformats.org/officeDocument/2006/relationships/slide" Target="slide49.xml"/><Relationship Id="rId19" Type="http://schemas.openxmlformats.org/officeDocument/2006/relationships/slide" Target="slide68.xml"/><Relationship Id="rId4" Type="http://schemas.openxmlformats.org/officeDocument/2006/relationships/package" Target="../embeddings/Microsoft_Word_Document52.docx"/><Relationship Id="rId9" Type="http://schemas.openxmlformats.org/officeDocument/2006/relationships/slide" Target="slide48.xml"/><Relationship Id="rId14" Type="http://schemas.openxmlformats.org/officeDocument/2006/relationships/slide" Target="slide56.xml"/><Relationship Id="rId22" Type="http://schemas.openxmlformats.org/officeDocument/2006/relationships/image" Target="../media/image63.emf"/><Relationship Id="rId27" Type="http://schemas.openxmlformats.org/officeDocument/2006/relationships/package" Target="../embeddings/Microsoft_Word_Document55.docx"/></Relationships>
</file>

<file path=ppt/slides/_rels/slide71.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slide" Target="slide59.xml"/><Relationship Id="rId3" Type="http://schemas.openxmlformats.org/officeDocument/2006/relationships/slide" Target="slide44.xml"/><Relationship Id="rId7" Type="http://schemas.openxmlformats.org/officeDocument/2006/relationships/slide" Target="slide49.xml"/><Relationship Id="rId12" Type="http://schemas.openxmlformats.org/officeDocument/2006/relationships/slide" Target="slide57.xml"/><Relationship Id="rId2" Type="http://schemas.openxmlformats.org/officeDocument/2006/relationships/image" Target="../media/image66.png"/><Relationship Id="rId16" Type="http://schemas.openxmlformats.org/officeDocument/2006/relationships/slide" Target="slide68.xml"/><Relationship Id="rId1" Type="http://schemas.openxmlformats.org/officeDocument/2006/relationships/slideLayout" Target="../slideLayouts/slideLayout1.xml"/><Relationship Id="rId6" Type="http://schemas.openxmlformats.org/officeDocument/2006/relationships/slide" Target="slide48.xml"/><Relationship Id="rId11" Type="http://schemas.openxmlformats.org/officeDocument/2006/relationships/slide" Target="slide56.xml"/><Relationship Id="rId5" Type="http://schemas.openxmlformats.org/officeDocument/2006/relationships/slide" Target="slide47.xml"/><Relationship Id="rId15" Type="http://schemas.openxmlformats.org/officeDocument/2006/relationships/slide" Target="slide63.xml"/><Relationship Id="rId10" Type="http://schemas.openxmlformats.org/officeDocument/2006/relationships/slide" Target="slide54.xml"/><Relationship Id="rId4" Type="http://schemas.openxmlformats.org/officeDocument/2006/relationships/slide" Target="slide46.xml"/><Relationship Id="rId9" Type="http://schemas.openxmlformats.org/officeDocument/2006/relationships/slide" Target="slide52.xml"/><Relationship Id="rId14" Type="http://schemas.openxmlformats.org/officeDocument/2006/relationships/slide" Target="slide61.xml"/></Relationships>
</file>

<file path=ppt/slides/_rels/slide72.xml.rels><?xml version="1.0" encoding="UTF-8" standalone="yes"?>
<Relationships xmlns="http://schemas.openxmlformats.org/package/2006/relationships"><Relationship Id="rId8" Type="http://schemas.openxmlformats.org/officeDocument/2006/relationships/slide" Target="slide47.xml"/><Relationship Id="rId13" Type="http://schemas.openxmlformats.org/officeDocument/2006/relationships/slide" Target="slide54.xml"/><Relationship Id="rId18" Type="http://schemas.openxmlformats.org/officeDocument/2006/relationships/slide" Target="slide63.xml"/><Relationship Id="rId3" Type="http://schemas.openxmlformats.org/officeDocument/2006/relationships/oleObject" Target="../embeddings/oleObject56.bin"/><Relationship Id="rId7" Type="http://schemas.openxmlformats.org/officeDocument/2006/relationships/slide" Target="slide46.xml"/><Relationship Id="rId12" Type="http://schemas.openxmlformats.org/officeDocument/2006/relationships/slide" Target="slide52.xml"/><Relationship Id="rId17" Type="http://schemas.openxmlformats.org/officeDocument/2006/relationships/slide" Target="slide61.xml"/><Relationship Id="rId2" Type="http://schemas.openxmlformats.org/officeDocument/2006/relationships/slideLayout" Target="../slideLayouts/slideLayout1.xml"/><Relationship Id="rId16" Type="http://schemas.openxmlformats.org/officeDocument/2006/relationships/slide" Target="slide59.xml"/><Relationship Id="rId20" Type="http://schemas.openxmlformats.org/officeDocument/2006/relationships/slide" Target="slide2.xml"/><Relationship Id="rId1" Type="http://schemas.openxmlformats.org/officeDocument/2006/relationships/vmlDrawing" Target="../drawings/vmlDrawing27.vml"/><Relationship Id="rId6" Type="http://schemas.openxmlformats.org/officeDocument/2006/relationships/slide" Target="slide44.xml"/><Relationship Id="rId11" Type="http://schemas.openxmlformats.org/officeDocument/2006/relationships/slide" Target="slide51.xml"/><Relationship Id="rId5" Type="http://schemas.openxmlformats.org/officeDocument/2006/relationships/image" Target="../media/image67.emf"/><Relationship Id="rId15" Type="http://schemas.openxmlformats.org/officeDocument/2006/relationships/slide" Target="slide57.xml"/><Relationship Id="rId10" Type="http://schemas.openxmlformats.org/officeDocument/2006/relationships/slide" Target="slide49.xml"/><Relationship Id="rId19" Type="http://schemas.openxmlformats.org/officeDocument/2006/relationships/slide" Target="slide68.xml"/><Relationship Id="rId4" Type="http://schemas.openxmlformats.org/officeDocument/2006/relationships/package" Target="../embeddings/Microsoft_Word_Document56.docx"/><Relationship Id="rId9" Type="http://schemas.openxmlformats.org/officeDocument/2006/relationships/slide" Target="slide48.xml"/><Relationship Id="rId14" Type="http://schemas.openxmlformats.org/officeDocument/2006/relationships/slide" Target="slide56.xml"/></Relationships>
</file>

<file path=ppt/slides/_rels/slide8.xml.rels><?xml version="1.0" encoding="UTF-8" standalone="yes"?>
<Relationships xmlns="http://schemas.openxmlformats.org/package/2006/relationships"><Relationship Id="rId8" Type="http://schemas.openxmlformats.org/officeDocument/2006/relationships/image" Target="../media/image9.emf"/><Relationship Id="rId13" Type="http://schemas.openxmlformats.org/officeDocument/2006/relationships/slide" Target="slide7.xml"/><Relationship Id="rId3" Type="http://schemas.openxmlformats.org/officeDocument/2006/relationships/oleObject" Target="../embeddings/oleObject3.bin"/><Relationship Id="rId7" Type="http://schemas.openxmlformats.org/officeDocument/2006/relationships/package" Target="../embeddings/Microsoft_Word_Document4.docx"/><Relationship Id="rId12" Type="http://schemas.openxmlformats.org/officeDocument/2006/relationships/slide" Target="slide6.xml"/><Relationship Id="rId2" Type="http://schemas.openxmlformats.org/officeDocument/2006/relationships/slideLayout" Target="../slideLayouts/slideLayout16.xml"/><Relationship Id="rId1" Type="http://schemas.openxmlformats.org/officeDocument/2006/relationships/vmlDrawing" Target="../drawings/vmlDrawing2.vml"/><Relationship Id="rId6" Type="http://schemas.openxmlformats.org/officeDocument/2006/relationships/oleObject" Target="../embeddings/oleObject4.bin"/><Relationship Id="rId11" Type="http://schemas.openxmlformats.org/officeDocument/2006/relationships/image" Target="../media/image10.emf"/><Relationship Id="rId5" Type="http://schemas.openxmlformats.org/officeDocument/2006/relationships/image" Target="../media/image8.emf"/><Relationship Id="rId15" Type="http://schemas.openxmlformats.org/officeDocument/2006/relationships/slide" Target="slide9.xml"/><Relationship Id="rId10" Type="http://schemas.openxmlformats.org/officeDocument/2006/relationships/package" Target="../embeddings/Microsoft_Word_Document5.docx"/><Relationship Id="rId4" Type="http://schemas.openxmlformats.org/officeDocument/2006/relationships/package" Target="../embeddings/Microsoft_Word_Document3.docx"/><Relationship Id="rId9" Type="http://schemas.openxmlformats.org/officeDocument/2006/relationships/oleObject" Target="../embeddings/oleObject5.bin"/><Relationship Id="rId14" Type="http://schemas.openxmlformats.org/officeDocument/2006/relationships/slide" Target="slide8.xml"/></Relationships>
</file>

<file path=ppt/slides/_rels/slide9.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slide" Target="slide6.xml"/><Relationship Id="rId1" Type="http://schemas.openxmlformats.org/officeDocument/2006/relationships/slideLayout" Target="../slideLayouts/slideLayout16.xml"/><Relationship Id="rId5" Type="http://schemas.openxmlformats.org/officeDocument/2006/relationships/slide" Target="slide9.xml"/><Relationship Id="rId4" Type="http://schemas.openxmlformats.org/officeDocument/2006/relationships/slide" Target="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5474" y="4082528"/>
            <a:ext cx="7272808" cy="1507505"/>
          </a:xfrm>
          <a:prstGeom prst="rect">
            <a:avLst/>
          </a:prstGeom>
          <a:solidFill>
            <a:srgbClr val="E558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090122" y="4211722"/>
            <a:ext cx="5745484" cy="1217641"/>
          </a:xfrm>
          <a:prstGeom prst="rect">
            <a:avLst/>
          </a:prstGeom>
        </p:spPr>
        <p:txBody>
          <a:bodyPr wrap="none">
            <a:spAutoFit/>
          </a:bodyPr>
          <a:lstStyle/>
          <a:p>
            <a:pPr algn="just">
              <a:lnSpc>
                <a:spcPct val="120000"/>
              </a:lnSpc>
            </a:pPr>
            <a:r>
              <a:rPr lang="zh-CN" altLang="zh-CN" sz="3200" b="1" dirty="0">
                <a:solidFill>
                  <a:schemeClr val="bg1"/>
                </a:solidFill>
                <a:latin typeface="Times New Roman" pitchFamily="18" charset="0"/>
                <a:ea typeface="微软雅黑"/>
                <a:cs typeface="Times New Roman" pitchFamily="18" charset="0"/>
              </a:rPr>
              <a:t>第</a:t>
            </a:r>
            <a:r>
              <a:rPr lang="en-US" altLang="zh-CN" sz="3200" b="1" dirty="0">
                <a:solidFill>
                  <a:schemeClr val="bg1"/>
                </a:solidFill>
                <a:latin typeface="Times New Roman" pitchFamily="18" charset="0"/>
                <a:ea typeface="微软雅黑"/>
                <a:cs typeface="Times New Roman" pitchFamily="18" charset="0"/>
              </a:rPr>
              <a:t>9</a:t>
            </a:r>
            <a:r>
              <a:rPr lang="zh-CN" altLang="zh-CN" sz="3200" b="1" dirty="0">
                <a:solidFill>
                  <a:schemeClr val="bg1"/>
                </a:solidFill>
                <a:latin typeface="Times New Roman" pitchFamily="18" charset="0"/>
                <a:ea typeface="微软雅黑"/>
                <a:cs typeface="Times New Roman" pitchFamily="18" charset="0"/>
              </a:rPr>
              <a:t>讲　</a:t>
            </a:r>
            <a:r>
              <a:rPr lang="zh-CN" altLang="en-US" sz="3200" b="1" dirty="0">
                <a:solidFill>
                  <a:schemeClr val="bg1"/>
                </a:solidFill>
                <a:latin typeface="Times New Roman" pitchFamily="18" charset="0"/>
                <a:ea typeface="微软雅黑"/>
                <a:cs typeface="Times New Roman" pitchFamily="18" charset="0"/>
              </a:rPr>
              <a:t>氧化还原反应的计算及</a:t>
            </a:r>
            <a:endParaRPr lang="en-US" altLang="zh-CN" sz="3200" b="1" dirty="0">
              <a:solidFill>
                <a:schemeClr val="bg1"/>
              </a:solidFill>
              <a:latin typeface="Times New Roman" pitchFamily="18" charset="0"/>
              <a:ea typeface="微软雅黑"/>
              <a:cs typeface="Times New Roman" pitchFamily="18" charset="0"/>
            </a:endParaRPr>
          </a:p>
          <a:p>
            <a:pPr algn="just">
              <a:lnSpc>
                <a:spcPct val="120000"/>
              </a:lnSpc>
            </a:pPr>
            <a:r>
              <a:rPr lang="en-US" altLang="zh-CN" sz="3200" b="1" dirty="0">
                <a:solidFill>
                  <a:schemeClr val="bg1"/>
                </a:solidFill>
                <a:latin typeface="Times New Roman" pitchFamily="18" charset="0"/>
                <a:ea typeface="微软雅黑"/>
                <a:cs typeface="Times New Roman" pitchFamily="18" charset="0"/>
              </a:rPr>
              <a:t>              </a:t>
            </a:r>
            <a:r>
              <a:rPr lang="zh-CN" altLang="en-US" sz="3200" b="1" dirty="0">
                <a:solidFill>
                  <a:schemeClr val="bg1"/>
                </a:solidFill>
                <a:latin typeface="Times New Roman" pitchFamily="18" charset="0"/>
                <a:ea typeface="微软雅黑"/>
                <a:cs typeface="Times New Roman" pitchFamily="18" charset="0"/>
              </a:rPr>
              <a:t>方程式的配平</a:t>
            </a:r>
            <a:endParaRPr lang="zh-CN" altLang="zh-CN" sz="3200" b="1" dirty="0">
              <a:solidFill>
                <a:schemeClr val="bg1"/>
              </a:solidFill>
              <a:latin typeface="Times New Roman" pitchFamily="18" charset="0"/>
              <a:ea typeface="微软雅黑"/>
              <a:cs typeface="Times New Roman" pitchFamily="18" charset="0"/>
            </a:endParaRPr>
          </a:p>
        </p:txBody>
      </p:sp>
      <p:grpSp>
        <p:nvGrpSpPr>
          <p:cNvPr id="7" name="组合 6"/>
          <p:cNvGrpSpPr/>
          <p:nvPr/>
        </p:nvGrpSpPr>
        <p:grpSpPr>
          <a:xfrm>
            <a:off x="-25474" y="4082529"/>
            <a:ext cx="936104" cy="1507504"/>
            <a:chOff x="1636272" y="4786031"/>
            <a:chExt cx="839787" cy="1212851"/>
          </a:xfrm>
        </p:grpSpPr>
        <p:sp>
          <p:nvSpPr>
            <p:cNvPr id="8" name="矩形 7"/>
            <p:cNvSpPr/>
            <p:nvPr/>
          </p:nvSpPr>
          <p:spPr>
            <a:xfrm>
              <a:off x="1636272" y="4786031"/>
              <a:ext cx="839787" cy="1212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任意多边形 8"/>
            <p:cNvSpPr/>
            <p:nvPr/>
          </p:nvSpPr>
          <p:spPr>
            <a:xfrm>
              <a:off x="1636272" y="4786032"/>
              <a:ext cx="839787" cy="1212850"/>
            </a:xfrm>
            <a:custGeom>
              <a:avLst/>
              <a:gdLst/>
              <a:ahLst/>
              <a:cxnLst/>
              <a:rect l="l" t="t" r="r" b="b"/>
              <a:pathLst>
                <a:path w="839788" h="1212850">
                  <a:moveTo>
                    <a:pt x="491011" y="1041838"/>
                  </a:moveTo>
                  <a:lnTo>
                    <a:pt x="579890" y="1041838"/>
                  </a:lnTo>
                  <a:cubicBezTo>
                    <a:pt x="567974" y="1050563"/>
                    <a:pt x="552966" y="1058442"/>
                    <a:pt x="534864" y="1065474"/>
                  </a:cubicBezTo>
                  <a:cubicBezTo>
                    <a:pt x="517024" y="1059223"/>
                    <a:pt x="502406" y="1051345"/>
                    <a:pt x="491011" y="1041838"/>
                  </a:cubicBezTo>
                  <a:close/>
                  <a:moveTo>
                    <a:pt x="488081" y="1019960"/>
                  </a:moveTo>
                  <a:cubicBezTo>
                    <a:pt x="473496" y="1037801"/>
                    <a:pt x="454223" y="1052582"/>
                    <a:pt x="430261" y="1064302"/>
                  </a:cubicBezTo>
                  <a:cubicBezTo>
                    <a:pt x="433777" y="1067688"/>
                    <a:pt x="436968" y="1071269"/>
                    <a:pt x="439833" y="1075045"/>
                  </a:cubicBezTo>
                  <a:cubicBezTo>
                    <a:pt x="454353" y="1067623"/>
                    <a:pt x="467799" y="1058344"/>
                    <a:pt x="480170" y="1047210"/>
                  </a:cubicBezTo>
                  <a:cubicBezTo>
                    <a:pt x="490067" y="1056391"/>
                    <a:pt x="502341" y="1064497"/>
                    <a:pt x="516991" y="1071529"/>
                  </a:cubicBezTo>
                  <a:cubicBezTo>
                    <a:pt x="498890" y="1076738"/>
                    <a:pt x="473691" y="1082012"/>
                    <a:pt x="441396" y="1087352"/>
                  </a:cubicBezTo>
                  <a:cubicBezTo>
                    <a:pt x="444912" y="1091910"/>
                    <a:pt x="447907" y="1096337"/>
                    <a:pt x="450381" y="1100635"/>
                  </a:cubicBezTo>
                  <a:cubicBezTo>
                    <a:pt x="483263" y="1094188"/>
                    <a:pt x="511294" y="1086928"/>
                    <a:pt x="534474" y="1078854"/>
                  </a:cubicBezTo>
                  <a:cubicBezTo>
                    <a:pt x="557133" y="1087384"/>
                    <a:pt x="584317" y="1093863"/>
                    <a:pt x="616027" y="1098291"/>
                  </a:cubicBezTo>
                  <a:cubicBezTo>
                    <a:pt x="618631" y="1093472"/>
                    <a:pt x="621692" y="1088133"/>
                    <a:pt x="625208" y="1082273"/>
                  </a:cubicBezTo>
                  <a:cubicBezTo>
                    <a:pt x="598056" y="1080254"/>
                    <a:pt x="574290" y="1076576"/>
                    <a:pt x="553910" y="1071236"/>
                  </a:cubicBezTo>
                  <a:cubicBezTo>
                    <a:pt x="573574" y="1062381"/>
                    <a:pt x="589721" y="1052321"/>
                    <a:pt x="602353" y="1041057"/>
                  </a:cubicBezTo>
                  <a:lnTo>
                    <a:pt x="602353" y="1030509"/>
                  </a:lnTo>
                  <a:lnTo>
                    <a:pt x="496676" y="1030509"/>
                  </a:lnTo>
                  <a:cubicBezTo>
                    <a:pt x="499671" y="1027123"/>
                    <a:pt x="502601" y="1023607"/>
                    <a:pt x="505466" y="1019960"/>
                  </a:cubicBezTo>
                  <a:close/>
                  <a:moveTo>
                    <a:pt x="774250" y="1002966"/>
                  </a:moveTo>
                  <a:cubicBezTo>
                    <a:pt x="736094" y="1016770"/>
                    <a:pt x="691036" y="1031550"/>
                    <a:pt x="639077" y="1047308"/>
                  </a:cubicBezTo>
                  <a:lnTo>
                    <a:pt x="645132" y="1064107"/>
                  </a:lnTo>
                  <a:cubicBezTo>
                    <a:pt x="685892" y="1049912"/>
                    <a:pt x="728932" y="1035197"/>
                    <a:pt x="774250" y="1019960"/>
                  </a:cubicBezTo>
                  <a:cubicBezTo>
                    <a:pt x="773859" y="1017356"/>
                    <a:pt x="773859" y="1011691"/>
                    <a:pt x="774250" y="1002966"/>
                  </a:cubicBezTo>
                  <a:close/>
                  <a:moveTo>
                    <a:pt x="30797" y="988902"/>
                  </a:moveTo>
                  <a:lnTo>
                    <a:pt x="30797" y="1006091"/>
                  </a:lnTo>
                  <a:lnTo>
                    <a:pt x="224962" y="1006091"/>
                  </a:lnTo>
                  <a:lnTo>
                    <a:pt x="224962" y="988902"/>
                  </a:lnTo>
                  <a:close/>
                  <a:moveTo>
                    <a:pt x="473431" y="987534"/>
                  </a:moveTo>
                  <a:lnTo>
                    <a:pt x="588289" y="987534"/>
                  </a:lnTo>
                  <a:lnTo>
                    <a:pt x="588289" y="1003161"/>
                  </a:lnTo>
                  <a:lnTo>
                    <a:pt x="473431" y="1003161"/>
                  </a:lnTo>
                  <a:close/>
                  <a:moveTo>
                    <a:pt x="326538" y="983042"/>
                  </a:moveTo>
                  <a:lnTo>
                    <a:pt x="326538" y="1071139"/>
                  </a:lnTo>
                  <a:cubicBezTo>
                    <a:pt x="326538" y="1086245"/>
                    <a:pt x="334481" y="1093798"/>
                    <a:pt x="350369" y="1093798"/>
                  </a:cubicBezTo>
                  <a:lnTo>
                    <a:pt x="384357" y="1093798"/>
                  </a:lnTo>
                  <a:cubicBezTo>
                    <a:pt x="400245" y="1093798"/>
                    <a:pt x="409295" y="1086701"/>
                    <a:pt x="411509" y="1072506"/>
                  </a:cubicBezTo>
                  <a:cubicBezTo>
                    <a:pt x="413072" y="1063911"/>
                    <a:pt x="414244" y="1054665"/>
                    <a:pt x="415025" y="1044768"/>
                  </a:cubicBezTo>
                  <a:cubicBezTo>
                    <a:pt x="406300" y="1041382"/>
                    <a:pt x="401417" y="1039494"/>
                    <a:pt x="400375" y="1039103"/>
                  </a:cubicBezTo>
                  <a:cubicBezTo>
                    <a:pt x="399724" y="1049782"/>
                    <a:pt x="398682" y="1059353"/>
                    <a:pt x="397249" y="1067818"/>
                  </a:cubicBezTo>
                  <a:cubicBezTo>
                    <a:pt x="395947" y="1075631"/>
                    <a:pt x="390738" y="1079538"/>
                    <a:pt x="381623" y="1079538"/>
                  </a:cubicBezTo>
                  <a:lnTo>
                    <a:pt x="355057" y="1079538"/>
                  </a:lnTo>
                  <a:cubicBezTo>
                    <a:pt x="345941" y="1079538"/>
                    <a:pt x="341383" y="1075501"/>
                    <a:pt x="341383" y="1067427"/>
                  </a:cubicBezTo>
                  <a:lnTo>
                    <a:pt x="341383" y="1042229"/>
                  </a:lnTo>
                  <a:cubicBezTo>
                    <a:pt x="361177" y="1032071"/>
                    <a:pt x="381037" y="1017877"/>
                    <a:pt x="400961" y="999645"/>
                  </a:cubicBezTo>
                  <a:lnTo>
                    <a:pt x="388655" y="990465"/>
                  </a:lnTo>
                  <a:cubicBezTo>
                    <a:pt x="374200" y="1004399"/>
                    <a:pt x="358443" y="1016314"/>
                    <a:pt x="341383" y="1026211"/>
                  </a:cubicBezTo>
                  <a:lnTo>
                    <a:pt x="341383" y="983042"/>
                  </a:lnTo>
                  <a:close/>
                  <a:moveTo>
                    <a:pt x="473431" y="960578"/>
                  </a:moveTo>
                  <a:lnTo>
                    <a:pt x="588289" y="960578"/>
                  </a:lnTo>
                  <a:lnTo>
                    <a:pt x="588289" y="976010"/>
                  </a:lnTo>
                  <a:lnTo>
                    <a:pt x="473431" y="976010"/>
                  </a:lnTo>
                  <a:close/>
                  <a:moveTo>
                    <a:pt x="671503" y="955304"/>
                  </a:moveTo>
                  <a:lnTo>
                    <a:pt x="663103" y="968001"/>
                  </a:lnTo>
                  <a:cubicBezTo>
                    <a:pt x="682637" y="976856"/>
                    <a:pt x="704970" y="988120"/>
                    <a:pt x="730104" y="1001794"/>
                  </a:cubicBezTo>
                  <a:lnTo>
                    <a:pt x="739089" y="986948"/>
                  </a:lnTo>
                  <a:cubicBezTo>
                    <a:pt x="721379" y="977833"/>
                    <a:pt x="698850" y="967285"/>
                    <a:pt x="671503" y="955304"/>
                  </a:cubicBezTo>
                  <a:close/>
                  <a:moveTo>
                    <a:pt x="643374" y="923269"/>
                  </a:moveTo>
                  <a:lnTo>
                    <a:pt x="643374" y="939286"/>
                  </a:lnTo>
                  <a:lnTo>
                    <a:pt x="789291" y="939286"/>
                  </a:lnTo>
                  <a:cubicBezTo>
                    <a:pt x="788770" y="978354"/>
                    <a:pt x="787858" y="1013514"/>
                    <a:pt x="786556" y="1044768"/>
                  </a:cubicBezTo>
                  <a:cubicBezTo>
                    <a:pt x="786035" y="1055968"/>
                    <a:pt x="783626" y="1063911"/>
                    <a:pt x="779329" y="1068599"/>
                  </a:cubicBezTo>
                  <a:cubicBezTo>
                    <a:pt x="774771" y="1073287"/>
                    <a:pt x="767087" y="1075566"/>
                    <a:pt x="756279" y="1075436"/>
                  </a:cubicBezTo>
                  <a:cubicBezTo>
                    <a:pt x="747944" y="1075436"/>
                    <a:pt x="735443" y="1074850"/>
                    <a:pt x="718774" y="1073678"/>
                  </a:cubicBezTo>
                  <a:cubicBezTo>
                    <a:pt x="720337" y="1080710"/>
                    <a:pt x="721379" y="1086766"/>
                    <a:pt x="721899" y="1091844"/>
                  </a:cubicBezTo>
                  <a:cubicBezTo>
                    <a:pt x="735052" y="1092365"/>
                    <a:pt x="747228" y="1092626"/>
                    <a:pt x="758427" y="1092626"/>
                  </a:cubicBezTo>
                  <a:cubicBezTo>
                    <a:pt x="786947" y="1092626"/>
                    <a:pt x="801792" y="1078041"/>
                    <a:pt x="802964" y="1048870"/>
                  </a:cubicBezTo>
                  <a:cubicBezTo>
                    <a:pt x="804136" y="1026602"/>
                    <a:pt x="805373" y="984735"/>
                    <a:pt x="806676" y="923269"/>
                  </a:cubicBezTo>
                  <a:close/>
                  <a:moveTo>
                    <a:pt x="354080" y="909009"/>
                  </a:moveTo>
                  <a:cubicBezTo>
                    <a:pt x="340797" y="937398"/>
                    <a:pt x="322501" y="960318"/>
                    <a:pt x="299190" y="977768"/>
                  </a:cubicBezTo>
                  <a:cubicBezTo>
                    <a:pt x="303097" y="981284"/>
                    <a:pt x="306613" y="985060"/>
                    <a:pt x="309739" y="989097"/>
                  </a:cubicBezTo>
                  <a:cubicBezTo>
                    <a:pt x="328621" y="973991"/>
                    <a:pt x="345550" y="953937"/>
                    <a:pt x="360526" y="928933"/>
                  </a:cubicBezTo>
                  <a:cubicBezTo>
                    <a:pt x="375632" y="955239"/>
                    <a:pt x="393603" y="974577"/>
                    <a:pt x="414439" y="986948"/>
                  </a:cubicBezTo>
                  <a:cubicBezTo>
                    <a:pt x="417304" y="983042"/>
                    <a:pt x="420820" y="978744"/>
                    <a:pt x="424987" y="974056"/>
                  </a:cubicBezTo>
                  <a:cubicBezTo>
                    <a:pt x="402719" y="962727"/>
                    <a:pt x="384292" y="942998"/>
                    <a:pt x="369707" y="914869"/>
                  </a:cubicBezTo>
                  <a:lnTo>
                    <a:pt x="373223" y="909009"/>
                  </a:lnTo>
                  <a:close/>
                  <a:moveTo>
                    <a:pt x="265006" y="907056"/>
                  </a:moveTo>
                  <a:cubicBezTo>
                    <a:pt x="262662" y="916692"/>
                    <a:pt x="259863" y="926915"/>
                    <a:pt x="256607" y="937724"/>
                  </a:cubicBezTo>
                  <a:lnTo>
                    <a:pt x="232580" y="937724"/>
                  </a:lnTo>
                  <a:lnTo>
                    <a:pt x="232580" y="951006"/>
                  </a:lnTo>
                  <a:lnTo>
                    <a:pt x="252700" y="951006"/>
                  </a:lnTo>
                  <a:cubicBezTo>
                    <a:pt x="247491" y="967675"/>
                    <a:pt x="241501" y="985581"/>
                    <a:pt x="234729" y="1004724"/>
                  </a:cubicBezTo>
                  <a:lnTo>
                    <a:pt x="234729" y="1017030"/>
                  </a:lnTo>
                  <a:lnTo>
                    <a:pt x="272625" y="1017030"/>
                  </a:lnTo>
                  <a:lnTo>
                    <a:pt x="272625" y="1044964"/>
                  </a:lnTo>
                  <a:cubicBezTo>
                    <a:pt x="259211" y="1046526"/>
                    <a:pt x="245147" y="1047959"/>
                    <a:pt x="230432" y="1049261"/>
                  </a:cubicBezTo>
                  <a:lnTo>
                    <a:pt x="231994" y="1063911"/>
                  </a:lnTo>
                  <a:cubicBezTo>
                    <a:pt x="245408" y="1062218"/>
                    <a:pt x="258951" y="1060525"/>
                    <a:pt x="272625" y="1058832"/>
                  </a:cubicBezTo>
                  <a:lnTo>
                    <a:pt x="272625" y="1100439"/>
                  </a:lnTo>
                  <a:lnTo>
                    <a:pt x="286689" y="1100439"/>
                  </a:lnTo>
                  <a:lnTo>
                    <a:pt x="286689" y="1057270"/>
                  </a:lnTo>
                  <a:cubicBezTo>
                    <a:pt x="295544" y="1056228"/>
                    <a:pt x="304464" y="1055186"/>
                    <a:pt x="313450" y="1054144"/>
                  </a:cubicBezTo>
                  <a:cubicBezTo>
                    <a:pt x="313710" y="1047763"/>
                    <a:pt x="313906" y="1042945"/>
                    <a:pt x="314036" y="1039689"/>
                  </a:cubicBezTo>
                  <a:cubicBezTo>
                    <a:pt x="305311" y="1040992"/>
                    <a:pt x="296195" y="1042229"/>
                    <a:pt x="286689" y="1043401"/>
                  </a:cubicBezTo>
                  <a:lnTo>
                    <a:pt x="286689" y="1017030"/>
                  </a:lnTo>
                  <a:lnTo>
                    <a:pt x="311692" y="1017030"/>
                  </a:lnTo>
                  <a:lnTo>
                    <a:pt x="311692" y="1003747"/>
                  </a:lnTo>
                  <a:lnTo>
                    <a:pt x="286689" y="1003747"/>
                  </a:lnTo>
                  <a:lnTo>
                    <a:pt x="286689" y="960969"/>
                  </a:lnTo>
                  <a:lnTo>
                    <a:pt x="272625" y="960969"/>
                  </a:lnTo>
                  <a:lnTo>
                    <a:pt x="272625" y="1003747"/>
                  </a:lnTo>
                  <a:lnTo>
                    <a:pt x="249184" y="1003747"/>
                  </a:lnTo>
                  <a:cubicBezTo>
                    <a:pt x="255174" y="987079"/>
                    <a:pt x="261165" y="969498"/>
                    <a:pt x="267155" y="951006"/>
                  </a:cubicBezTo>
                  <a:lnTo>
                    <a:pt x="314622" y="951006"/>
                  </a:lnTo>
                  <a:lnTo>
                    <a:pt x="314622" y="937724"/>
                  </a:lnTo>
                  <a:lnTo>
                    <a:pt x="271453" y="937724"/>
                  </a:lnTo>
                  <a:cubicBezTo>
                    <a:pt x="274317" y="928868"/>
                    <a:pt x="277182" y="919753"/>
                    <a:pt x="280047" y="910376"/>
                  </a:cubicBezTo>
                  <a:close/>
                  <a:moveTo>
                    <a:pt x="476556" y="906274"/>
                  </a:moveTo>
                  <a:cubicBezTo>
                    <a:pt x="464315" y="928933"/>
                    <a:pt x="448884" y="947556"/>
                    <a:pt x="430261" y="962141"/>
                  </a:cubicBezTo>
                  <a:cubicBezTo>
                    <a:pt x="434038" y="966568"/>
                    <a:pt x="437033" y="970670"/>
                    <a:pt x="439247" y="974447"/>
                  </a:cubicBezTo>
                  <a:cubicBezTo>
                    <a:pt x="446474" y="968001"/>
                    <a:pt x="453376" y="961099"/>
                    <a:pt x="459953" y="953741"/>
                  </a:cubicBezTo>
                  <a:lnTo>
                    <a:pt x="459953" y="1022304"/>
                  </a:lnTo>
                  <a:lnTo>
                    <a:pt x="473431" y="1022304"/>
                  </a:lnTo>
                  <a:lnTo>
                    <a:pt x="473431" y="1015272"/>
                  </a:lnTo>
                  <a:lnTo>
                    <a:pt x="588289" y="1015272"/>
                  </a:lnTo>
                  <a:lnTo>
                    <a:pt x="588289" y="1020351"/>
                  </a:lnTo>
                  <a:lnTo>
                    <a:pt x="601963" y="1020351"/>
                  </a:lnTo>
                  <a:lnTo>
                    <a:pt x="601963" y="948467"/>
                  </a:lnTo>
                  <a:lnTo>
                    <a:pt x="464445" y="948467"/>
                  </a:lnTo>
                  <a:cubicBezTo>
                    <a:pt x="468222" y="944039"/>
                    <a:pt x="471868" y="939416"/>
                    <a:pt x="475384" y="934598"/>
                  </a:cubicBezTo>
                  <a:lnTo>
                    <a:pt x="621496" y="934598"/>
                  </a:lnTo>
                  <a:lnTo>
                    <a:pt x="621496" y="922097"/>
                  </a:lnTo>
                  <a:lnTo>
                    <a:pt x="484077" y="922097"/>
                  </a:lnTo>
                  <a:cubicBezTo>
                    <a:pt x="487397" y="917018"/>
                    <a:pt x="490621" y="911744"/>
                    <a:pt x="493746" y="906274"/>
                  </a:cubicBezTo>
                  <a:close/>
                  <a:moveTo>
                    <a:pt x="377695" y="562609"/>
                  </a:moveTo>
                  <a:cubicBezTo>
                    <a:pt x="380219" y="562535"/>
                    <a:pt x="381927" y="564167"/>
                    <a:pt x="383486" y="565281"/>
                  </a:cubicBezTo>
                  <a:cubicBezTo>
                    <a:pt x="385045" y="566395"/>
                    <a:pt x="386456" y="567286"/>
                    <a:pt x="387050" y="569290"/>
                  </a:cubicBezTo>
                  <a:cubicBezTo>
                    <a:pt x="387644" y="571295"/>
                    <a:pt x="388980" y="572705"/>
                    <a:pt x="387050" y="577308"/>
                  </a:cubicBezTo>
                  <a:cubicBezTo>
                    <a:pt x="385120" y="581911"/>
                    <a:pt x="378660" y="590745"/>
                    <a:pt x="375468" y="596907"/>
                  </a:cubicBezTo>
                  <a:lnTo>
                    <a:pt x="373531" y="601176"/>
                  </a:lnTo>
                  <a:lnTo>
                    <a:pt x="373362" y="600651"/>
                  </a:lnTo>
                  <a:cubicBezTo>
                    <a:pt x="371375" y="596879"/>
                    <a:pt x="368730" y="596572"/>
                    <a:pt x="368340" y="593343"/>
                  </a:cubicBezTo>
                  <a:cubicBezTo>
                    <a:pt x="367820" y="589037"/>
                    <a:pt x="371236" y="583395"/>
                    <a:pt x="371904" y="579980"/>
                  </a:cubicBezTo>
                  <a:cubicBezTo>
                    <a:pt x="372572" y="576565"/>
                    <a:pt x="372498" y="575229"/>
                    <a:pt x="372349" y="572854"/>
                  </a:cubicBezTo>
                  <a:cubicBezTo>
                    <a:pt x="372201" y="570478"/>
                    <a:pt x="370567" y="569736"/>
                    <a:pt x="371013" y="565726"/>
                  </a:cubicBezTo>
                  <a:lnTo>
                    <a:pt x="371200" y="564810"/>
                  </a:lnTo>
                  <a:lnTo>
                    <a:pt x="372172" y="564498"/>
                  </a:lnTo>
                  <a:cubicBezTo>
                    <a:pt x="375120" y="563389"/>
                    <a:pt x="375802" y="562665"/>
                    <a:pt x="377695" y="562609"/>
                  </a:cubicBezTo>
                  <a:close/>
                  <a:moveTo>
                    <a:pt x="597223" y="524280"/>
                  </a:moveTo>
                  <a:cubicBezTo>
                    <a:pt x="594806" y="524399"/>
                    <a:pt x="592524" y="524819"/>
                    <a:pt x="590899" y="525351"/>
                  </a:cubicBezTo>
                  <a:cubicBezTo>
                    <a:pt x="587650" y="526415"/>
                    <a:pt x="587034" y="530000"/>
                    <a:pt x="584849" y="531400"/>
                  </a:cubicBezTo>
                  <a:cubicBezTo>
                    <a:pt x="582664" y="532801"/>
                    <a:pt x="579695" y="532577"/>
                    <a:pt x="577790" y="533753"/>
                  </a:cubicBezTo>
                  <a:cubicBezTo>
                    <a:pt x="575885" y="534930"/>
                    <a:pt x="573700" y="536217"/>
                    <a:pt x="573420" y="538458"/>
                  </a:cubicBezTo>
                  <a:cubicBezTo>
                    <a:pt x="573140" y="540699"/>
                    <a:pt x="575661" y="543892"/>
                    <a:pt x="576109" y="547197"/>
                  </a:cubicBezTo>
                  <a:cubicBezTo>
                    <a:pt x="576557" y="550502"/>
                    <a:pt x="575941" y="554479"/>
                    <a:pt x="576109" y="558288"/>
                  </a:cubicBezTo>
                  <a:cubicBezTo>
                    <a:pt x="576277" y="562097"/>
                    <a:pt x="576950" y="567474"/>
                    <a:pt x="577118" y="570051"/>
                  </a:cubicBezTo>
                  <a:cubicBezTo>
                    <a:pt x="577286" y="572628"/>
                    <a:pt x="577006" y="571060"/>
                    <a:pt x="577118" y="573748"/>
                  </a:cubicBezTo>
                  <a:cubicBezTo>
                    <a:pt x="577230" y="576437"/>
                    <a:pt x="577902" y="582151"/>
                    <a:pt x="577790" y="586184"/>
                  </a:cubicBezTo>
                  <a:cubicBezTo>
                    <a:pt x="577678" y="590217"/>
                    <a:pt x="577342" y="596659"/>
                    <a:pt x="576445" y="597947"/>
                  </a:cubicBezTo>
                  <a:cubicBezTo>
                    <a:pt x="575549" y="599236"/>
                    <a:pt x="573980" y="595202"/>
                    <a:pt x="572412" y="593914"/>
                  </a:cubicBezTo>
                  <a:cubicBezTo>
                    <a:pt x="570843" y="592625"/>
                    <a:pt x="569218" y="591898"/>
                    <a:pt x="567033" y="590217"/>
                  </a:cubicBezTo>
                  <a:cubicBezTo>
                    <a:pt x="564848" y="588537"/>
                    <a:pt x="562103" y="585623"/>
                    <a:pt x="559302" y="583831"/>
                  </a:cubicBezTo>
                  <a:cubicBezTo>
                    <a:pt x="556501" y="582039"/>
                    <a:pt x="552691" y="580078"/>
                    <a:pt x="550226" y="579462"/>
                  </a:cubicBezTo>
                  <a:cubicBezTo>
                    <a:pt x="547761" y="578846"/>
                    <a:pt x="546025" y="579294"/>
                    <a:pt x="544511" y="580134"/>
                  </a:cubicBezTo>
                  <a:cubicBezTo>
                    <a:pt x="542998" y="580975"/>
                    <a:pt x="542886" y="583719"/>
                    <a:pt x="541150" y="584503"/>
                  </a:cubicBezTo>
                  <a:cubicBezTo>
                    <a:pt x="539413" y="585287"/>
                    <a:pt x="535716" y="584559"/>
                    <a:pt x="534091" y="584839"/>
                  </a:cubicBezTo>
                  <a:cubicBezTo>
                    <a:pt x="532466" y="585119"/>
                    <a:pt x="531290" y="584727"/>
                    <a:pt x="531402" y="586184"/>
                  </a:cubicBezTo>
                  <a:cubicBezTo>
                    <a:pt x="531514" y="587640"/>
                    <a:pt x="533755" y="591730"/>
                    <a:pt x="534763" y="593577"/>
                  </a:cubicBezTo>
                  <a:cubicBezTo>
                    <a:pt x="535772" y="595426"/>
                    <a:pt x="536892" y="595594"/>
                    <a:pt x="537452" y="597275"/>
                  </a:cubicBezTo>
                  <a:cubicBezTo>
                    <a:pt x="538012" y="598956"/>
                    <a:pt x="538124" y="600412"/>
                    <a:pt x="538124" y="603660"/>
                  </a:cubicBezTo>
                  <a:cubicBezTo>
                    <a:pt x="538124" y="606910"/>
                    <a:pt x="537060" y="613351"/>
                    <a:pt x="537452" y="616769"/>
                  </a:cubicBezTo>
                  <a:cubicBezTo>
                    <a:pt x="537844" y="620185"/>
                    <a:pt x="540365" y="621978"/>
                    <a:pt x="540477" y="624162"/>
                  </a:cubicBezTo>
                  <a:cubicBezTo>
                    <a:pt x="540589" y="626347"/>
                    <a:pt x="539245" y="628140"/>
                    <a:pt x="538124" y="629876"/>
                  </a:cubicBezTo>
                  <a:cubicBezTo>
                    <a:pt x="537004" y="631612"/>
                    <a:pt x="535323" y="632901"/>
                    <a:pt x="533755" y="634581"/>
                  </a:cubicBezTo>
                  <a:cubicBezTo>
                    <a:pt x="533755" y="634581"/>
                    <a:pt x="530786" y="638838"/>
                    <a:pt x="528713" y="639959"/>
                  </a:cubicBezTo>
                  <a:cubicBezTo>
                    <a:pt x="526640" y="641079"/>
                    <a:pt x="523447" y="640407"/>
                    <a:pt x="521318" y="641303"/>
                  </a:cubicBezTo>
                  <a:cubicBezTo>
                    <a:pt x="519188" y="642199"/>
                    <a:pt x="517564" y="644608"/>
                    <a:pt x="515939" y="645337"/>
                  </a:cubicBezTo>
                  <a:cubicBezTo>
                    <a:pt x="514314" y="646065"/>
                    <a:pt x="513698" y="645505"/>
                    <a:pt x="511569" y="645673"/>
                  </a:cubicBezTo>
                  <a:cubicBezTo>
                    <a:pt x="511569" y="645673"/>
                    <a:pt x="505127" y="645673"/>
                    <a:pt x="503166" y="646345"/>
                  </a:cubicBezTo>
                  <a:cubicBezTo>
                    <a:pt x="501205" y="647017"/>
                    <a:pt x="500757" y="647970"/>
                    <a:pt x="499805" y="649705"/>
                  </a:cubicBezTo>
                  <a:cubicBezTo>
                    <a:pt x="498852" y="651442"/>
                    <a:pt x="497844" y="655139"/>
                    <a:pt x="497452" y="656764"/>
                  </a:cubicBezTo>
                  <a:cubicBezTo>
                    <a:pt x="497059" y="658388"/>
                    <a:pt x="498908" y="658612"/>
                    <a:pt x="497452" y="659452"/>
                  </a:cubicBezTo>
                  <a:cubicBezTo>
                    <a:pt x="495995" y="660292"/>
                    <a:pt x="490784" y="661021"/>
                    <a:pt x="488711" y="661805"/>
                  </a:cubicBezTo>
                  <a:cubicBezTo>
                    <a:pt x="486638" y="662589"/>
                    <a:pt x="486582" y="663766"/>
                    <a:pt x="485014" y="664158"/>
                  </a:cubicBezTo>
                  <a:cubicBezTo>
                    <a:pt x="483445" y="664550"/>
                    <a:pt x="483389" y="663934"/>
                    <a:pt x="479300" y="664158"/>
                  </a:cubicBezTo>
                  <a:cubicBezTo>
                    <a:pt x="475210" y="664382"/>
                    <a:pt x="464565" y="664494"/>
                    <a:pt x="460475" y="665502"/>
                  </a:cubicBezTo>
                  <a:cubicBezTo>
                    <a:pt x="456386" y="666511"/>
                    <a:pt x="455881" y="667910"/>
                    <a:pt x="454761" y="670207"/>
                  </a:cubicBezTo>
                  <a:cubicBezTo>
                    <a:pt x="453640" y="672504"/>
                    <a:pt x="452408" y="676425"/>
                    <a:pt x="453753" y="679282"/>
                  </a:cubicBezTo>
                  <a:cubicBezTo>
                    <a:pt x="455097" y="682139"/>
                    <a:pt x="460363" y="685220"/>
                    <a:pt x="462828" y="687348"/>
                  </a:cubicBezTo>
                  <a:cubicBezTo>
                    <a:pt x="465293" y="689477"/>
                    <a:pt x="466133" y="690877"/>
                    <a:pt x="468542" y="692054"/>
                  </a:cubicBezTo>
                  <a:cubicBezTo>
                    <a:pt x="470952" y="693230"/>
                    <a:pt x="475826" y="695134"/>
                    <a:pt x="477283" y="694407"/>
                  </a:cubicBezTo>
                  <a:cubicBezTo>
                    <a:pt x="478739" y="693678"/>
                    <a:pt x="478907" y="690765"/>
                    <a:pt x="479972" y="689701"/>
                  </a:cubicBezTo>
                  <a:cubicBezTo>
                    <a:pt x="481036" y="688636"/>
                    <a:pt x="481540" y="688917"/>
                    <a:pt x="483669" y="688020"/>
                  </a:cubicBezTo>
                  <a:cubicBezTo>
                    <a:pt x="485798" y="687124"/>
                    <a:pt x="489271" y="686003"/>
                    <a:pt x="492745" y="684324"/>
                  </a:cubicBezTo>
                  <a:cubicBezTo>
                    <a:pt x="496219" y="682643"/>
                    <a:pt x="500197" y="680234"/>
                    <a:pt x="504510" y="677937"/>
                  </a:cubicBezTo>
                  <a:cubicBezTo>
                    <a:pt x="508824" y="675642"/>
                    <a:pt x="514258" y="672616"/>
                    <a:pt x="518628" y="670543"/>
                  </a:cubicBezTo>
                  <a:cubicBezTo>
                    <a:pt x="522999" y="668471"/>
                    <a:pt x="526136" y="667686"/>
                    <a:pt x="530730" y="665502"/>
                  </a:cubicBezTo>
                  <a:cubicBezTo>
                    <a:pt x="535323" y="663318"/>
                    <a:pt x="540533" y="658892"/>
                    <a:pt x="546193" y="657436"/>
                  </a:cubicBezTo>
                  <a:cubicBezTo>
                    <a:pt x="551851" y="655980"/>
                    <a:pt x="560198" y="657044"/>
                    <a:pt x="564680" y="656764"/>
                  </a:cubicBezTo>
                  <a:cubicBezTo>
                    <a:pt x="569161" y="656484"/>
                    <a:pt x="570507" y="655588"/>
                    <a:pt x="573084" y="655756"/>
                  </a:cubicBezTo>
                  <a:cubicBezTo>
                    <a:pt x="575661" y="655924"/>
                    <a:pt x="578798" y="656260"/>
                    <a:pt x="580143" y="657771"/>
                  </a:cubicBezTo>
                  <a:cubicBezTo>
                    <a:pt x="581487" y="659284"/>
                    <a:pt x="581263" y="662421"/>
                    <a:pt x="581151" y="664830"/>
                  </a:cubicBezTo>
                  <a:cubicBezTo>
                    <a:pt x="581039" y="667238"/>
                    <a:pt x="579415" y="669871"/>
                    <a:pt x="579471" y="672224"/>
                  </a:cubicBezTo>
                  <a:cubicBezTo>
                    <a:pt x="579527" y="674577"/>
                    <a:pt x="581095" y="676761"/>
                    <a:pt x="581487" y="678946"/>
                  </a:cubicBezTo>
                  <a:cubicBezTo>
                    <a:pt x="581880" y="681131"/>
                    <a:pt x="581375" y="683091"/>
                    <a:pt x="581824" y="685332"/>
                  </a:cubicBezTo>
                  <a:cubicBezTo>
                    <a:pt x="582272" y="687572"/>
                    <a:pt x="584737" y="691270"/>
                    <a:pt x="584176" y="692390"/>
                  </a:cubicBezTo>
                  <a:cubicBezTo>
                    <a:pt x="583616" y="693510"/>
                    <a:pt x="580031" y="692782"/>
                    <a:pt x="578462" y="692054"/>
                  </a:cubicBezTo>
                  <a:cubicBezTo>
                    <a:pt x="576894" y="691325"/>
                    <a:pt x="576726" y="689757"/>
                    <a:pt x="574765" y="688020"/>
                  </a:cubicBezTo>
                  <a:cubicBezTo>
                    <a:pt x="572804" y="686284"/>
                    <a:pt x="569330" y="682867"/>
                    <a:pt x="566697" y="681635"/>
                  </a:cubicBezTo>
                  <a:cubicBezTo>
                    <a:pt x="564064" y="680402"/>
                    <a:pt x="561599" y="679842"/>
                    <a:pt x="558966" y="680626"/>
                  </a:cubicBezTo>
                  <a:cubicBezTo>
                    <a:pt x="556333" y="681411"/>
                    <a:pt x="553531" y="684884"/>
                    <a:pt x="550898" y="686340"/>
                  </a:cubicBezTo>
                  <a:cubicBezTo>
                    <a:pt x="548265" y="687796"/>
                    <a:pt x="545856" y="687908"/>
                    <a:pt x="543166" y="689365"/>
                  </a:cubicBezTo>
                  <a:cubicBezTo>
                    <a:pt x="540477" y="690821"/>
                    <a:pt x="538012" y="693510"/>
                    <a:pt x="534763" y="695078"/>
                  </a:cubicBezTo>
                  <a:cubicBezTo>
                    <a:pt x="531514" y="696647"/>
                    <a:pt x="527480" y="696983"/>
                    <a:pt x="523671" y="698775"/>
                  </a:cubicBezTo>
                  <a:cubicBezTo>
                    <a:pt x="519861" y="700568"/>
                    <a:pt x="514594" y="703929"/>
                    <a:pt x="511905" y="705833"/>
                  </a:cubicBezTo>
                  <a:cubicBezTo>
                    <a:pt x="509216" y="707738"/>
                    <a:pt x="506695" y="708242"/>
                    <a:pt x="507536" y="710203"/>
                  </a:cubicBezTo>
                  <a:cubicBezTo>
                    <a:pt x="508376" y="712164"/>
                    <a:pt x="513642" y="717261"/>
                    <a:pt x="516947" y="717597"/>
                  </a:cubicBezTo>
                  <a:cubicBezTo>
                    <a:pt x="520253" y="717933"/>
                    <a:pt x="524343" y="713787"/>
                    <a:pt x="527368" y="712220"/>
                  </a:cubicBezTo>
                  <a:cubicBezTo>
                    <a:pt x="527368" y="712220"/>
                    <a:pt x="531738" y="709026"/>
                    <a:pt x="535099" y="708186"/>
                  </a:cubicBezTo>
                  <a:cubicBezTo>
                    <a:pt x="538460" y="707346"/>
                    <a:pt x="542886" y="708466"/>
                    <a:pt x="547537" y="707178"/>
                  </a:cubicBezTo>
                  <a:cubicBezTo>
                    <a:pt x="552187" y="705889"/>
                    <a:pt x="558517" y="701521"/>
                    <a:pt x="562999" y="700456"/>
                  </a:cubicBezTo>
                  <a:cubicBezTo>
                    <a:pt x="567481" y="699392"/>
                    <a:pt x="571852" y="699112"/>
                    <a:pt x="574429" y="700792"/>
                  </a:cubicBezTo>
                  <a:cubicBezTo>
                    <a:pt x="577006" y="702473"/>
                    <a:pt x="577958" y="705497"/>
                    <a:pt x="578462" y="710539"/>
                  </a:cubicBezTo>
                  <a:cubicBezTo>
                    <a:pt x="578840" y="714319"/>
                    <a:pt x="577769" y="720653"/>
                    <a:pt x="577446" y="726065"/>
                  </a:cubicBezTo>
                  <a:cubicBezTo>
                    <a:pt x="577447" y="726759"/>
                    <a:pt x="577448" y="727453"/>
                    <a:pt x="577449" y="728148"/>
                  </a:cubicBezTo>
                  <a:lnTo>
                    <a:pt x="576781" y="730369"/>
                  </a:lnTo>
                  <a:cubicBezTo>
                    <a:pt x="574709" y="734065"/>
                    <a:pt x="571628" y="737875"/>
                    <a:pt x="569386" y="740788"/>
                  </a:cubicBezTo>
                  <a:cubicBezTo>
                    <a:pt x="567145" y="743700"/>
                    <a:pt x="564848" y="745437"/>
                    <a:pt x="563335" y="747845"/>
                  </a:cubicBezTo>
                  <a:cubicBezTo>
                    <a:pt x="561823" y="750254"/>
                    <a:pt x="562887" y="752886"/>
                    <a:pt x="560310" y="755239"/>
                  </a:cubicBezTo>
                  <a:cubicBezTo>
                    <a:pt x="557733" y="757592"/>
                    <a:pt x="551739" y="758657"/>
                    <a:pt x="547873" y="761961"/>
                  </a:cubicBezTo>
                  <a:cubicBezTo>
                    <a:pt x="544007" y="765266"/>
                    <a:pt x="540701" y="771876"/>
                    <a:pt x="537116" y="775069"/>
                  </a:cubicBezTo>
                  <a:cubicBezTo>
                    <a:pt x="533531" y="778262"/>
                    <a:pt x="530450" y="778598"/>
                    <a:pt x="526360" y="781118"/>
                  </a:cubicBezTo>
                  <a:cubicBezTo>
                    <a:pt x="522270" y="783639"/>
                    <a:pt x="516723" y="787505"/>
                    <a:pt x="512578" y="790193"/>
                  </a:cubicBezTo>
                  <a:cubicBezTo>
                    <a:pt x="512578" y="790193"/>
                    <a:pt x="505407" y="793946"/>
                    <a:pt x="501485" y="797252"/>
                  </a:cubicBezTo>
                  <a:cubicBezTo>
                    <a:pt x="497564" y="800556"/>
                    <a:pt x="493081" y="806885"/>
                    <a:pt x="489047" y="810023"/>
                  </a:cubicBezTo>
                  <a:cubicBezTo>
                    <a:pt x="485014" y="813160"/>
                    <a:pt x="479860" y="813832"/>
                    <a:pt x="477283" y="816072"/>
                  </a:cubicBezTo>
                  <a:cubicBezTo>
                    <a:pt x="474706" y="818313"/>
                    <a:pt x="472297" y="821954"/>
                    <a:pt x="473585" y="823467"/>
                  </a:cubicBezTo>
                  <a:cubicBezTo>
                    <a:pt x="474874" y="824979"/>
                    <a:pt x="481148" y="825875"/>
                    <a:pt x="485014" y="825148"/>
                  </a:cubicBezTo>
                  <a:cubicBezTo>
                    <a:pt x="488879" y="824419"/>
                    <a:pt x="492072" y="821058"/>
                    <a:pt x="496779" y="819097"/>
                  </a:cubicBezTo>
                  <a:cubicBezTo>
                    <a:pt x="501485" y="817136"/>
                    <a:pt x="508432" y="815569"/>
                    <a:pt x="513250" y="813384"/>
                  </a:cubicBezTo>
                  <a:cubicBezTo>
                    <a:pt x="518068" y="811199"/>
                    <a:pt x="520590" y="809182"/>
                    <a:pt x="525688" y="805990"/>
                  </a:cubicBezTo>
                  <a:cubicBezTo>
                    <a:pt x="530786" y="802797"/>
                    <a:pt x="538405" y="797587"/>
                    <a:pt x="543839" y="794226"/>
                  </a:cubicBezTo>
                  <a:cubicBezTo>
                    <a:pt x="549274" y="790865"/>
                    <a:pt x="553083" y="790249"/>
                    <a:pt x="558293" y="785824"/>
                  </a:cubicBezTo>
                  <a:cubicBezTo>
                    <a:pt x="563503" y="781398"/>
                    <a:pt x="570563" y="772436"/>
                    <a:pt x="575101" y="767675"/>
                  </a:cubicBezTo>
                  <a:cubicBezTo>
                    <a:pt x="579639" y="762913"/>
                    <a:pt x="581375" y="762129"/>
                    <a:pt x="585521" y="757256"/>
                  </a:cubicBezTo>
                  <a:cubicBezTo>
                    <a:pt x="588630" y="753601"/>
                    <a:pt x="593378" y="747646"/>
                    <a:pt x="596929" y="742793"/>
                  </a:cubicBezTo>
                  <a:lnTo>
                    <a:pt x="599633" y="738925"/>
                  </a:lnTo>
                  <a:lnTo>
                    <a:pt x="600312" y="738435"/>
                  </a:lnTo>
                  <a:cubicBezTo>
                    <a:pt x="605690" y="733673"/>
                    <a:pt x="610228" y="725943"/>
                    <a:pt x="615438" y="718941"/>
                  </a:cubicBezTo>
                  <a:cubicBezTo>
                    <a:pt x="620648" y="711939"/>
                    <a:pt x="626475" y="702641"/>
                    <a:pt x="631573" y="696423"/>
                  </a:cubicBezTo>
                  <a:cubicBezTo>
                    <a:pt x="636671" y="690205"/>
                    <a:pt x="641377" y="685611"/>
                    <a:pt x="646026" y="681635"/>
                  </a:cubicBezTo>
                  <a:cubicBezTo>
                    <a:pt x="650677" y="677657"/>
                    <a:pt x="657064" y="675809"/>
                    <a:pt x="659473" y="672560"/>
                  </a:cubicBezTo>
                  <a:cubicBezTo>
                    <a:pt x="661882" y="669311"/>
                    <a:pt x="661041" y="664942"/>
                    <a:pt x="660481" y="662141"/>
                  </a:cubicBezTo>
                  <a:cubicBezTo>
                    <a:pt x="659921" y="659340"/>
                    <a:pt x="656952" y="657828"/>
                    <a:pt x="656111" y="655756"/>
                  </a:cubicBezTo>
                  <a:cubicBezTo>
                    <a:pt x="655271" y="653683"/>
                    <a:pt x="656223" y="651890"/>
                    <a:pt x="655439" y="649705"/>
                  </a:cubicBezTo>
                  <a:cubicBezTo>
                    <a:pt x="654655" y="647521"/>
                    <a:pt x="653983" y="643544"/>
                    <a:pt x="651406" y="642648"/>
                  </a:cubicBezTo>
                  <a:cubicBezTo>
                    <a:pt x="648829" y="641751"/>
                    <a:pt x="643618" y="643880"/>
                    <a:pt x="639976" y="644328"/>
                  </a:cubicBezTo>
                  <a:cubicBezTo>
                    <a:pt x="636335" y="644777"/>
                    <a:pt x="631461" y="644328"/>
                    <a:pt x="629556" y="645337"/>
                  </a:cubicBezTo>
                  <a:cubicBezTo>
                    <a:pt x="627651" y="646345"/>
                    <a:pt x="629388" y="649201"/>
                    <a:pt x="628548" y="650378"/>
                  </a:cubicBezTo>
                  <a:cubicBezTo>
                    <a:pt x="627707" y="651554"/>
                    <a:pt x="625466" y="650658"/>
                    <a:pt x="624514" y="652394"/>
                  </a:cubicBezTo>
                  <a:cubicBezTo>
                    <a:pt x="623562" y="654131"/>
                    <a:pt x="622890" y="657884"/>
                    <a:pt x="622833" y="660797"/>
                  </a:cubicBezTo>
                  <a:cubicBezTo>
                    <a:pt x="622777" y="663710"/>
                    <a:pt x="624850" y="668022"/>
                    <a:pt x="624178" y="669871"/>
                  </a:cubicBezTo>
                  <a:cubicBezTo>
                    <a:pt x="623506" y="671720"/>
                    <a:pt x="620536" y="672280"/>
                    <a:pt x="618799" y="671888"/>
                  </a:cubicBezTo>
                  <a:cubicBezTo>
                    <a:pt x="617062" y="671496"/>
                    <a:pt x="613981" y="671272"/>
                    <a:pt x="613757" y="667518"/>
                  </a:cubicBezTo>
                  <a:cubicBezTo>
                    <a:pt x="613533" y="663766"/>
                    <a:pt x="616278" y="653739"/>
                    <a:pt x="617454" y="649369"/>
                  </a:cubicBezTo>
                  <a:cubicBezTo>
                    <a:pt x="618631" y="645000"/>
                    <a:pt x="618295" y="643600"/>
                    <a:pt x="620816" y="641303"/>
                  </a:cubicBezTo>
                  <a:cubicBezTo>
                    <a:pt x="623338" y="639006"/>
                    <a:pt x="628772" y="636878"/>
                    <a:pt x="632581" y="635590"/>
                  </a:cubicBezTo>
                  <a:cubicBezTo>
                    <a:pt x="636391" y="634301"/>
                    <a:pt x="640200" y="634189"/>
                    <a:pt x="643674" y="633573"/>
                  </a:cubicBezTo>
                  <a:cubicBezTo>
                    <a:pt x="643674" y="633573"/>
                    <a:pt x="647484" y="631948"/>
                    <a:pt x="653422" y="631892"/>
                  </a:cubicBezTo>
                  <a:cubicBezTo>
                    <a:pt x="659361" y="631836"/>
                    <a:pt x="672023" y="633237"/>
                    <a:pt x="679305" y="633237"/>
                  </a:cubicBezTo>
                  <a:cubicBezTo>
                    <a:pt x="686588" y="633237"/>
                    <a:pt x="692527" y="633125"/>
                    <a:pt x="697120" y="631892"/>
                  </a:cubicBezTo>
                  <a:cubicBezTo>
                    <a:pt x="701715" y="630660"/>
                    <a:pt x="706869" y="629036"/>
                    <a:pt x="706869" y="625843"/>
                  </a:cubicBezTo>
                  <a:cubicBezTo>
                    <a:pt x="706869" y="622650"/>
                    <a:pt x="700315" y="615928"/>
                    <a:pt x="697120" y="612735"/>
                  </a:cubicBezTo>
                  <a:cubicBezTo>
                    <a:pt x="693927" y="609543"/>
                    <a:pt x="691238" y="606910"/>
                    <a:pt x="687709" y="606686"/>
                  </a:cubicBezTo>
                  <a:cubicBezTo>
                    <a:pt x="684179" y="606462"/>
                    <a:pt x="679586" y="610775"/>
                    <a:pt x="675944" y="611391"/>
                  </a:cubicBezTo>
                  <a:cubicBezTo>
                    <a:pt x="672303" y="612007"/>
                    <a:pt x="668436" y="610047"/>
                    <a:pt x="665859" y="610383"/>
                  </a:cubicBezTo>
                  <a:cubicBezTo>
                    <a:pt x="663282" y="610719"/>
                    <a:pt x="663394" y="612679"/>
                    <a:pt x="660481" y="613407"/>
                  </a:cubicBezTo>
                  <a:cubicBezTo>
                    <a:pt x="657568" y="614136"/>
                    <a:pt x="653086" y="613855"/>
                    <a:pt x="648380" y="614752"/>
                  </a:cubicBezTo>
                  <a:cubicBezTo>
                    <a:pt x="643674" y="615648"/>
                    <a:pt x="636671" y="618225"/>
                    <a:pt x="632245" y="618785"/>
                  </a:cubicBezTo>
                  <a:cubicBezTo>
                    <a:pt x="627819" y="619346"/>
                    <a:pt x="624570" y="619009"/>
                    <a:pt x="621825" y="618113"/>
                  </a:cubicBezTo>
                  <a:cubicBezTo>
                    <a:pt x="619079" y="617217"/>
                    <a:pt x="616726" y="615424"/>
                    <a:pt x="615774" y="613407"/>
                  </a:cubicBezTo>
                  <a:cubicBezTo>
                    <a:pt x="614821" y="611391"/>
                    <a:pt x="614485" y="608758"/>
                    <a:pt x="616110" y="606013"/>
                  </a:cubicBezTo>
                  <a:cubicBezTo>
                    <a:pt x="617735" y="603268"/>
                    <a:pt x="621601" y="599852"/>
                    <a:pt x="625522" y="596939"/>
                  </a:cubicBezTo>
                  <a:cubicBezTo>
                    <a:pt x="629444" y="594026"/>
                    <a:pt x="634878" y="591170"/>
                    <a:pt x="639640" y="588537"/>
                  </a:cubicBezTo>
                  <a:cubicBezTo>
                    <a:pt x="644402" y="585904"/>
                    <a:pt x="650341" y="583663"/>
                    <a:pt x="654095" y="581143"/>
                  </a:cubicBezTo>
                  <a:cubicBezTo>
                    <a:pt x="657848" y="578622"/>
                    <a:pt x="661489" y="575989"/>
                    <a:pt x="662162" y="573413"/>
                  </a:cubicBezTo>
                  <a:cubicBezTo>
                    <a:pt x="662834" y="570836"/>
                    <a:pt x="660537" y="567923"/>
                    <a:pt x="658128" y="565682"/>
                  </a:cubicBezTo>
                  <a:cubicBezTo>
                    <a:pt x="655719" y="563442"/>
                    <a:pt x="650565" y="560809"/>
                    <a:pt x="647708" y="559969"/>
                  </a:cubicBezTo>
                  <a:cubicBezTo>
                    <a:pt x="644850" y="559128"/>
                    <a:pt x="643337" y="559856"/>
                    <a:pt x="640985" y="560641"/>
                  </a:cubicBezTo>
                  <a:cubicBezTo>
                    <a:pt x="638632" y="561425"/>
                    <a:pt x="635550" y="563274"/>
                    <a:pt x="633590" y="564673"/>
                  </a:cubicBezTo>
                  <a:cubicBezTo>
                    <a:pt x="631629" y="566074"/>
                    <a:pt x="631069" y="568371"/>
                    <a:pt x="629220" y="569043"/>
                  </a:cubicBezTo>
                  <a:cubicBezTo>
                    <a:pt x="627371" y="569715"/>
                    <a:pt x="623842" y="569323"/>
                    <a:pt x="622497" y="568707"/>
                  </a:cubicBezTo>
                  <a:cubicBezTo>
                    <a:pt x="621153" y="568091"/>
                    <a:pt x="620704" y="567250"/>
                    <a:pt x="621153" y="565346"/>
                  </a:cubicBezTo>
                  <a:cubicBezTo>
                    <a:pt x="621601" y="563442"/>
                    <a:pt x="623114" y="559856"/>
                    <a:pt x="625186" y="557279"/>
                  </a:cubicBezTo>
                  <a:cubicBezTo>
                    <a:pt x="627259" y="554703"/>
                    <a:pt x="632581" y="552294"/>
                    <a:pt x="633590" y="549886"/>
                  </a:cubicBezTo>
                  <a:cubicBezTo>
                    <a:pt x="634598" y="547477"/>
                    <a:pt x="634038" y="545572"/>
                    <a:pt x="631237" y="542828"/>
                  </a:cubicBezTo>
                  <a:cubicBezTo>
                    <a:pt x="628436" y="540083"/>
                    <a:pt x="621265" y="536385"/>
                    <a:pt x="616782" y="533417"/>
                  </a:cubicBezTo>
                  <a:cubicBezTo>
                    <a:pt x="612300" y="530448"/>
                    <a:pt x="608659" y="526359"/>
                    <a:pt x="604345" y="525015"/>
                  </a:cubicBezTo>
                  <a:cubicBezTo>
                    <a:pt x="602188" y="524343"/>
                    <a:pt x="599639" y="524161"/>
                    <a:pt x="597223" y="524280"/>
                  </a:cubicBezTo>
                  <a:close/>
                  <a:moveTo>
                    <a:pt x="566024" y="465526"/>
                  </a:moveTo>
                  <a:cubicBezTo>
                    <a:pt x="569834" y="465638"/>
                    <a:pt x="573654" y="465562"/>
                    <a:pt x="577454" y="465862"/>
                  </a:cubicBezTo>
                  <a:cubicBezTo>
                    <a:pt x="577953" y="465901"/>
                    <a:pt x="578413" y="466213"/>
                    <a:pt x="578798" y="466534"/>
                  </a:cubicBezTo>
                  <a:cubicBezTo>
                    <a:pt x="579109" y="466793"/>
                    <a:pt x="579246" y="467207"/>
                    <a:pt x="579470" y="467543"/>
                  </a:cubicBezTo>
                  <a:cubicBezTo>
                    <a:pt x="578145" y="469530"/>
                    <a:pt x="579625" y="467673"/>
                    <a:pt x="577454" y="469223"/>
                  </a:cubicBezTo>
                  <a:cubicBezTo>
                    <a:pt x="577067" y="469500"/>
                    <a:pt x="576841" y="469968"/>
                    <a:pt x="576445" y="470232"/>
                  </a:cubicBezTo>
                  <a:cubicBezTo>
                    <a:pt x="575728" y="470710"/>
                    <a:pt x="572862" y="470890"/>
                    <a:pt x="572748" y="470904"/>
                  </a:cubicBezTo>
                  <a:cubicBezTo>
                    <a:pt x="572300" y="471127"/>
                    <a:pt x="571864" y="471378"/>
                    <a:pt x="571403" y="471575"/>
                  </a:cubicBezTo>
                  <a:cubicBezTo>
                    <a:pt x="571078" y="471715"/>
                    <a:pt x="570672" y="471690"/>
                    <a:pt x="570395" y="471911"/>
                  </a:cubicBezTo>
                  <a:cubicBezTo>
                    <a:pt x="568573" y="473368"/>
                    <a:pt x="570983" y="472583"/>
                    <a:pt x="568713" y="473592"/>
                  </a:cubicBezTo>
                  <a:cubicBezTo>
                    <a:pt x="568066" y="473880"/>
                    <a:pt x="567369" y="474040"/>
                    <a:pt x="566697" y="474264"/>
                  </a:cubicBezTo>
                  <a:cubicBezTo>
                    <a:pt x="563772" y="475239"/>
                    <a:pt x="566041" y="474581"/>
                    <a:pt x="559638" y="474937"/>
                  </a:cubicBezTo>
                  <a:cubicBezTo>
                    <a:pt x="559302" y="475273"/>
                    <a:pt x="559045" y="475714"/>
                    <a:pt x="558629" y="475945"/>
                  </a:cubicBezTo>
                  <a:cubicBezTo>
                    <a:pt x="557960" y="476317"/>
                    <a:pt x="556136" y="476736"/>
                    <a:pt x="555268" y="476953"/>
                  </a:cubicBezTo>
                  <a:cubicBezTo>
                    <a:pt x="554820" y="477289"/>
                    <a:pt x="554435" y="477734"/>
                    <a:pt x="553924" y="477962"/>
                  </a:cubicBezTo>
                  <a:cubicBezTo>
                    <a:pt x="553401" y="478194"/>
                    <a:pt x="552813" y="478260"/>
                    <a:pt x="552243" y="478298"/>
                  </a:cubicBezTo>
                  <a:cubicBezTo>
                    <a:pt x="549446" y="478484"/>
                    <a:pt x="546641" y="478522"/>
                    <a:pt x="543839" y="478634"/>
                  </a:cubicBezTo>
                  <a:cubicBezTo>
                    <a:pt x="542352" y="479377"/>
                    <a:pt x="543839" y="478746"/>
                    <a:pt x="543166" y="478634"/>
                  </a:cubicBezTo>
                  <a:cubicBezTo>
                    <a:pt x="543222" y="477794"/>
                    <a:pt x="543951" y="474656"/>
                    <a:pt x="544175" y="473592"/>
                  </a:cubicBezTo>
                  <a:cubicBezTo>
                    <a:pt x="544287" y="473144"/>
                    <a:pt x="544255" y="472632"/>
                    <a:pt x="544511" y="472247"/>
                  </a:cubicBezTo>
                  <a:cubicBezTo>
                    <a:pt x="544943" y="471601"/>
                    <a:pt x="545902" y="471508"/>
                    <a:pt x="546529" y="471239"/>
                  </a:cubicBezTo>
                  <a:cubicBezTo>
                    <a:pt x="549392" y="470013"/>
                    <a:pt x="546225" y="470733"/>
                    <a:pt x="551235" y="470232"/>
                  </a:cubicBezTo>
                  <a:cubicBezTo>
                    <a:pt x="551683" y="470120"/>
                    <a:pt x="550674" y="470400"/>
                    <a:pt x="552579" y="469896"/>
                  </a:cubicBezTo>
                  <a:cubicBezTo>
                    <a:pt x="554484" y="469391"/>
                    <a:pt x="560422" y="467935"/>
                    <a:pt x="562663" y="467207"/>
                  </a:cubicBezTo>
                  <a:cubicBezTo>
                    <a:pt x="564904" y="466478"/>
                    <a:pt x="566024" y="465526"/>
                    <a:pt x="566024" y="465526"/>
                  </a:cubicBezTo>
                  <a:close/>
                  <a:moveTo>
                    <a:pt x="584785" y="430116"/>
                  </a:moveTo>
                  <a:lnTo>
                    <a:pt x="584387" y="432768"/>
                  </a:lnTo>
                  <a:cubicBezTo>
                    <a:pt x="584093" y="434328"/>
                    <a:pt x="583952" y="435743"/>
                    <a:pt x="584513" y="437199"/>
                  </a:cubicBezTo>
                  <a:lnTo>
                    <a:pt x="585880" y="439416"/>
                  </a:lnTo>
                  <a:lnTo>
                    <a:pt x="582905" y="440353"/>
                  </a:lnTo>
                  <a:cubicBezTo>
                    <a:pt x="581414" y="440809"/>
                    <a:pt x="580101" y="441173"/>
                    <a:pt x="579134" y="441328"/>
                  </a:cubicBezTo>
                  <a:cubicBezTo>
                    <a:pt x="576235" y="441790"/>
                    <a:pt x="575416" y="440298"/>
                    <a:pt x="574479" y="440185"/>
                  </a:cubicBezTo>
                  <a:lnTo>
                    <a:pt x="573899" y="440443"/>
                  </a:lnTo>
                  <a:lnTo>
                    <a:pt x="573557" y="440033"/>
                  </a:lnTo>
                  <a:cubicBezTo>
                    <a:pt x="572892" y="439118"/>
                    <a:pt x="572342" y="438166"/>
                    <a:pt x="572076" y="437199"/>
                  </a:cubicBezTo>
                  <a:lnTo>
                    <a:pt x="571820" y="434244"/>
                  </a:lnTo>
                  <a:lnTo>
                    <a:pt x="575936" y="432970"/>
                  </a:lnTo>
                  <a:cubicBezTo>
                    <a:pt x="579092" y="431854"/>
                    <a:pt x="579807" y="431203"/>
                    <a:pt x="584176" y="430236"/>
                  </a:cubicBezTo>
                  <a:close/>
                  <a:moveTo>
                    <a:pt x="641321" y="425867"/>
                  </a:moveTo>
                  <a:cubicBezTo>
                    <a:pt x="641321" y="425867"/>
                    <a:pt x="644850" y="426203"/>
                    <a:pt x="647372" y="426875"/>
                  </a:cubicBezTo>
                  <a:cubicBezTo>
                    <a:pt x="649893" y="427547"/>
                    <a:pt x="652638" y="429228"/>
                    <a:pt x="656448" y="429900"/>
                  </a:cubicBezTo>
                  <a:cubicBezTo>
                    <a:pt x="660257" y="430572"/>
                    <a:pt x="666755" y="429228"/>
                    <a:pt x="670229" y="430908"/>
                  </a:cubicBezTo>
                  <a:cubicBezTo>
                    <a:pt x="673703" y="432589"/>
                    <a:pt x="676448" y="435669"/>
                    <a:pt x="677289" y="439983"/>
                  </a:cubicBezTo>
                  <a:cubicBezTo>
                    <a:pt x="678129" y="444296"/>
                    <a:pt x="677289" y="452251"/>
                    <a:pt x="675272" y="456787"/>
                  </a:cubicBezTo>
                  <a:cubicBezTo>
                    <a:pt x="673255" y="461325"/>
                    <a:pt x="669501" y="463789"/>
                    <a:pt x="665187" y="467207"/>
                  </a:cubicBezTo>
                  <a:cubicBezTo>
                    <a:pt x="660873" y="470624"/>
                    <a:pt x="654543" y="474376"/>
                    <a:pt x="649389" y="477289"/>
                  </a:cubicBezTo>
                  <a:cubicBezTo>
                    <a:pt x="644234" y="480203"/>
                    <a:pt x="639360" y="482611"/>
                    <a:pt x="634262" y="484683"/>
                  </a:cubicBezTo>
                  <a:cubicBezTo>
                    <a:pt x="629164" y="486756"/>
                    <a:pt x="621825" y="489277"/>
                    <a:pt x="618799" y="489725"/>
                  </a:cubicBezTo>
                  <a:cubicBezTo>
                    <a:pt x="615774" y="490172"/>
                    <a:pt x="617847" y="488941"/>
                    <a:pt x="616110" y="487372"/>
                  </a:cubicBezTo>
                  <a:cubicBezTo>
                    <a:pt x="614807" y="486196"/>
                    <a:pt x="612812" y="482625"/>
                    <a:pt x="610619" y="481054"/>
                  </a:cubicBezTo>
                  <a:lnTo>
                    <a:pt x="610279" y="480942"/>
                  </a:lnTo>
                  <a:lnTo>
                    <a:pt x="610818" y="480115"/>
                  </a:lnTo>
                  <a:cubicBezTo>
                    <a:pt x="611810" y="478658"/>
                    <a:pt x="612791" y="477331"/>
                    <a:pt x="613757" y="476281"/>
                  </a:cubicBezTo>
                  <a:cubicBezTo>
                    <a:pt x="617622" y="472079"/>
                    <a:pt x="622889" y="470904"/>
                    <a:pt x="624850" y="467543"/>
                  </a:cubicBezTo>
                  <a:cubicBezTo>
                    <a:pt x="626811" y="464181"/>
                    <a:pt x="628940" y="460261"/>
                    <a:pt x="625522" y="456115"/>
                  </a:cubicBezTo>
                  <a:cubicBezTo>
                    <a:pt x="622105" y="451971"/>
                    <a:pt x="609163" y="445864"/>
                    <a:pt x="604345" y="442672"/>
                  </a:cubicBezTo>
                  <a:lnTo>
                    <a:pt x="603868" y="442274"/>
                  </a:lnTo>
                  <a:lnTo>
                    <a:pt x="604345" y="441905"/>
                  </a:lnTo>
                  <a:cubicBezTo>
                    <a:pt x="606474" y="438936"/>
                    <a:pt x="604401" y="432046"/>
                    <a:pt x="604682" y="427116"/>
                  </a:cubicBezTo>
                  <a:cubicBezTo>
                    <a:pt x="604690" y="427014"/>
                    <a:pt x="604698" y="426912"/>
                    <a:pt x="604707" y="426810"/>
                  </a:cubicBezTo>
                  <a:lnTo>
                    <a:pt x="606698" y="426539"/>
                  </a:lnTo>
                  <a:cubicBezTo>
                    <a:pt x="612132" y="425867"/>
                    <a:pt x="611012" y="426315"/>
                    <a:pt x="616782" y="426203"/>
                  </a:cubicBezTo>
                  <a:close/>
                  <a:moveTo>
                    <a:pt x="578840" y="411068"/>
                  </a:moveTo>
                  <a:cubicBezTo>
                    <a:pt x="581487" y="410984"/>
                    <a:pt x="584121" y="411432"/>
                    <a:pt x="585185" y="412665"/>
                  </a:cubicBezTo>
                  <a:cubicBezTo>
                    <a:pt x="585717" y="413281"/>
                    <a:pt x="585990" y="414258"/>
                    <a:pt x="586099" y="415440"/>
                  </a:cubicBezTo>
                  <a:cubicBezTo>
                    <a:pt x="586089" y="415997"/>
                    <a:pt x="586078" y="416555"/>
                    <a:pt x="586068" y="417113"/>
                  </a:cubicBezTo>
                  <a:lnTo>
                    <a:pt x="580143" y="418473"/>
                  </a:lnTo>
                  <a:lnTo>
                    <a:pt x="571551" y="420980"/>
                  </a:lnTo>
                  <a:lnTo>
                    <a:pt x="571257" y="417181"/>
                  </a:lnTo>
                  <a:cubicBezTo>
                    <a:pt x="571137" y="415228"/>
                    <a:pt x="571292" y="413561"/>
                    <a:pt x="572412" y="412665"/>
                  </a:cubicBezTo>
                  <a:cubicBezTo>
                    <a:pt x="573532" y="411769"/>
                    <a:pt x="576193" y="411152"/>
                    <a:pt x="578840" y="411068"/>
                  </a:cubicBezTo>
                  <a:close/>
                  <a:moveTo>
                    <a:pt x="322009" y="406264"/>
                  </a:moveTo>
                  <a:cubicBezTo>
                    <a:pt x="318074" y="405968"/>
                    <a:pt x="319633" y="410050"/>
                    <a:pt x="317108" y="411164"/>
                  </a:cubicBezTo>
                  <a:cubicBezTo>
                    <a:pt x="314583" y="412278"/>
                    <a:pt x="308866" y="412055"/>
                    <a:pt x="306862" y="412946"/>
                  </a:cubicBezTo>
                  <a:cubicBezTo>
                    <a:pt x="304857" y="413837"/>
                    <a:pt x="306193" y="415395"/>
                    <a:pt x="305080" y="416508"/>
                  </a:cubicBezTo>
                  <a:cubicBezTo>
                    <a:pt x="303966" y="417622"/>
                    <a:pt x="300996" y="418513"/>
                    <a:pt x="300179" y="419627"/>
                  </a:cubicBezTo>
                  <a:cubicBezTo>
                    <a:pt x="299363" y="420740"/>
                    <a:pt x="298694" y="421112"/>
                    <a:pt x="300179" y="423191"/>
                  </a:cubicBezTo>
                  <a:cubicBezTo>
                    <a:pt x="301664" y="425268"/>
                    <a:pt x="307381" y="429278"/>
                    <a:pt x="309089" y="432099"/>
                  </a:cubicBezTo>
                  <a:cubicBezTo>
                    <a:pt x="310797" y="434919"/>
                    <a:pt x="310351" y="433880"/>
                    <a:pt x="310425" y="440117"/>
                  </a:cubicBezTo>
                  <a:cubicBezTo>
                    <a:pt x="310500" y="446352"/>
                    <a:pt x="309386" y="463427"/>
                    <a:pt x="309534" y="469515"/>
                  </a:cubicBezTo>
                  <a:cubicBezTo>
                    <a:pt x="309683" y="475602"/>
                    <a:pt x="310277" y="474340"/>
                    <a:pt x="311316" y="476641"/>
                  </a:cubicBezTo>
                  <a:cubicBezTo>
                    <a:pt x="312356" y="478943"/>
                    <a:pt x="315251" y="478201"/>
                    <a:pt x="315771" y="483323"/>
                  </a:cubicBezTo>
                  <a:cubicBezTo>
                    <a:pt x="316291" y="488446"/>
                    <a:pt x="315028" y="502179"/>
                    <a:pt x="314435" y="507376"/>
                  </a:cubicBezTo>
                  <a:cubicBezTo>
                    <a:pt x="313841" y="512572"/>
                    <a:pt x="312950" y="509825"/>
                    <a:pt x="312207" y="514503"/>
                  </a:cubicBezTo>
                  <a:cubicBezTo>
                    <a:pt x="311465" y="519179"/>
                    <a:pt x="309757" y="531577"/>
                    <a:pt x="309980" y="535438"/>
                  </a:cubicBezTo>
                  <a:cubicBezTo>
                    <a:pt x="310203" y="539298"/>
                    <a:pt x="312430" y="535661"/>
                    <a:pt x="313544" y="537664"/>
                  </a:cubicBezTo>
                  <a:cubicBezTo>
                    <a:pt x="314657" y="539669"/>
                    <a:pt x="316439" y="544050"/>
                    <a:pt x="316662" y="547464"/>
                  </a:cubicBezTo>
                  <a:lnTo>
                    <a:pt x="316199" y="552071"/>
                  </a:lnTo>
                  <a:lnTo>
                    <a:pt x="315882" y="552114"/>
                  </a:lnTo>
                  <a:cubicBezTo>
                    <a:pt x="314713" y="552179"/>
                    <a:pt x="314249" y="552030"/>
                    <a:pt x="312207" y="552364"/>
                  </a:cubicBezTo>
                  <a:cubicBezTo>
                    <a:pt x="312207" y="552364"/>
                    <a:pt x="302036" y="554740"/>
                    <a:pt x="299289" y="554592"/>
                  </a:cubicBezTo>
                  <a:cubicBezTo>
                    <a:pt x="296541" y="554443"/>
                    <a:pt x="297284" y="552661"/>
                    <a:pt x="295725" y="551473"/>
                  </a:cubicBezTo>
                  <a:cubicBezTo>
                    <a:pt x="294165" y="550285"/>
                    <a:pt x="290972" y="549023"/>
                    <a:pt x="289933" y="547464"/>
                  </a:cubicBezTo>
                  <a:cubicBezTo>
                    <a:pt x="288893" y="545905"/>
                    <a:pt x="289784" y="545015"/>
                    <a:pt x="289487" y="542119"/>
                  </a:cubicBezTo>
                  <a:cubicBezTo>
                    <a:pt x="289190" y="539224"/>
                    <a:pt x="289042" y="533062"/>
                    <a:pt x="288151" y="530092"/>
                  </a:cubicBezTo>
                  <a:cubicBezTo>
                    <a:pt x="287260" y="527123"/>
                    <a:pt x="285329" y="526678"/>
                    <a:pt x="284141" y="524302"/>
                  </a:cubicBezTo>
                  <a:cubicBezTo>
                    <a:pt x="282953" y="521926"/>
                    <a:pt x="282508" y="518511"/>
                    <a:pt x="281023" y="515839"/>
                  </a:cubicBezTo>
                  <a:cubicBezTo>
                    <a:pt x="279538" y="513166"/>
                    <a:pt x="277088" y="510122"/>
                    <a:pt x="275232" y="508267"/>
                  </a:cubicBezTo>
                  <a:cubicBezTo>
                    <a:pt x="273376" y="506411"/>
                    <a:pt x="272708" y="505520"/>
                    <a:pt x="269886" y="504703"/>
                  </a:cubicBezTo>
                  <a:cubicBezTo>
                    <a:pt x="267065" y="503887"/>
                    <a:pt x="261792" y="503590"/>
                    <a:pt x="258303" y="503367"/>
                  </a:cubicBezTo>
                  <a:cubicBezTo>
                    <a:pt x="256558" y="503256"/>
                    <a:pt x="254962" y="503126"/>
                    <a:pt x="253431" y="503089"/>
                  </a:cubicBezTo>
                  <a:cubicBezTo>
                    <a:pt x="251899" y="503051"/>
                    <a:pt x="250433" y="503107"/>
                    <a:pt x="248948" y="503367"/>
                  </a:cubicBezTo>
                  <a:cubicBezTo>
                    <a:pt x="245978" y="503887"/>
                    <a:pt x="241969" y="505223"/>
                    <a:pt x="240483" y="506485"/>
                  </a:cubicBezTo>
                  <a:cubicBezTo>
                    <a:pt x="238998" y="507747"/>
                    <a:pt x="239666" y="509157"/>
                    <a:pt x="240037" y="510939"/>
                  </a:cubicBezTo>
                  <a:cubicBezTo>
                    <a:pt x="240409" y="512721"/>
                    <a:pt x="241969" y="514800"/>
                    <a:pt x="242711" y="517176"/>
                  </a:cubicBezTo>
                  <a:cubicBezTo>
                    <a:pt x="243454" y="519550"/>
                    <a:pt x="243676" y="523486"/>
                    <a:pt x="244493" y="525193"/>
                  </a:cubicBezTo>
                  <a:cubicBezTo>
                    <a:pt x="245310" y="526900"/>
                    <a:pt x="247017" y="526307"/>
                    <a:pt x="247611" y="527420"/>
                  </a:cubicBezTo>
                  <a:cubicBezTo>
                    <a:pt x="248205" y="528533"/>
                    <a:pt x="247908" y="529944"/>
                    <a:pt x="248057" y="531874"/>
                  </a:cubicBezTo>
                  <a:cubicBezTo>
                    <a:pt x="248205" y="533805"/>
                    <a:pt x="248428" y="536106"/>
                    <a:pt x="248502" y="539001"/>
                  </a:cubicBezTo>
                  <a:cubicBezTo>
                    <a:pt x="248577" y="541897"/>
                    <a:pt x="249245" y="546350"/>
                    <a:pt x="248502" y="549246"/>
                  </a:cubicBezTo>
                  <a:cubicBezTo>
                    <a:pt x="247760" y="552141"/>
                    <a:pt x="244345" y="554740"/>
                    <a:pt x="244048" y="556372"/>
                  </a:cubicBezTo>
                  <a:cubicBezTo>
                    <a:pt x="243751" y="558006"/>
                    <a:pt x="246646" y="557783"/>
                    <a:pt x="246721" y="559045"/>
                  </a:cubicBezTo>
                  <a:cubicBezTo>
                    <a:pt x="246795" y="560307"/>
                    <a:pt x="245533" y="562535"/>
                    <a:pt x="244493" y="563945"/>
                  </a:cubicBezTo>
                  <a:cubicBezTo>
                    <a:pt x="243454" y="565355"/>
                    <a:pt x="242711" y="566469"/>
                    <a:pt x="240483" y="567508"/>
                  </a:cubicBezTo>
                  <a:cubicBezTo>
                    <a:pt x="238255" y="568548"/>
                    <a:pt x="233355" y="568993"/>
                    <a:pt x="231128" y="570181"/>
                  </a:cubicBezTo>
                  <a:cubicBezTo>
                    <a:pt x="228900" y="571369"/>
                    <a:pt x="228826" y="573744"/>
                    <a:pt x="227119" y="574635"/>
                  </a:cubicBezTo>
                  <a:cubicBezTo>
                    <a:pt x="225411" y="575526"/>
                    <a:pt x="223481" y="574709"/>
                    <a:pt x="220882" y="575526"/>
                  </a:cubicBezTo>
                  <a:cubicBezTo>
                    <a:pt x="218283" y="576342"/>
                    <a:pt x="215462" y="578867"/>
                    <a:pt x="211526" y="579535"/>
                  </a:cubicBezTo>
                  <a:cubicBezTo>
                    <a:pt x="207591" y="580203"/>
                    <a:pt x="200686" y="578941"/>
                    <a:pt x="197271" y="579535"/>
                  </a:cubicBezTo>
                  <a:cubicBezTo>
                    <a:pt x="193855" y="580129"/>
                    <a:pt x="194821" y="582282"/>
                    <a:pt x="191034" y="583098"/>
                  </a:cubicBezTo>
                  <a:cubicBezTo>
                    <a:pt x="187247" y="583915"/>
                    <a:pt x="178857" y="583692"/>
                    <a:pt x="174551" y="584434"/>
                  </a:cubicBezTo>
                  <a:cubicBezTo>
                    <a:pt x="170244" y="585177"/>
                    <a:pt x="168091" y="586884"/>
                    <a:pt x="165196" y="587553"/>
                  </a:cubicBezTo>
                  <a:cubicBezTo>
                    <a:pt x="162299" y="588221"/>
                    <a:pt x="162447" y="587330"/>
                    <a:pt x="157176" y="588444"/>
                  </a:cubicBezTo>
                  <a:cubicBezTo>
                    <a:pt x="151904" y="589557"/>
                    <a:pt x="137500" y="591562"/>
                    <a:pt x="133565" y="594234"/>
                  </a:cubicBezTo>
                  <a:cubicBezTo>
                    <a:pt x="129630" y="596907"/>
                    <a:pt x="133565" y="601657"/>
                    <a:pt x="133565" y="604479"/>
                  </a:cubicBezTo>
                  <a:lnTo>
                    <a:pt x="133565" y="611160"/>
                  </a:lnTo>
                  <a:cubicBezTo>
                    <a:pt x="136683" y="614278"/>
                    <a:pt x="147524" y="620365"/>
                    <a:pt x="152276" y="623187"/>
                  </a:cubicBezTo>
                  <a:cubicBezTo>
                    <a:pt x="157028" y="626008"/>
                    <a:pt x="158661" y="627938"/>
                    <a:pt x="162076" y="628087"/>
                  </a:cubicBezTo>
                  <a:cubicBezTo>
                    <a:pt x="165493" y="628235"/>
                    <a:pt x="167869" y="627419"/>
                    <a:pt x="172769" y="624077"/>
                  </a:cubicBezTo>
                  <a:cubicBezTo>
                    <a:pt x="177669" y="620736"/>
                    <a:pt x="185910" y="611605"/>
                    <a:pt x="191480" y="608042"/>
                  </a:cubicBezTo>
                  <a:cubicBezTo>
                    <a:pt x="197048" y="604479"/>
                    <a:pt x="200092" y="603365"/>
                    <a:pt x="204844" y="600916"/>
                  </a:cubicBezTo>
                  <a:cubicBezTo>
                    <a:pt x="209596" y="598466"/>
                    <a:pt x="213679" y="595867"/>
                    <a:pt x="219991" y="593343"/>
                  </a:cubicBezTo>
                  <a:cubicBezTo>
                    <a:pt x="226302" y="590819"/>
                    <a:pt x="235880" y="587924"/>
                    <a:pt x="242711" y="585771"/>
                  </a:cubicBezTo>
                  <a:cubicBezTo>
                    <a:pt x="249542" y="583618"/>
                    <a:pt x="256224" y="581688"/>
                    <a:pt x="260976" y="580426"/>
                  </a:cubicBezTo>
                  <a:cubicBezTo>
                    <a:pt x="265727" y="579164"/>
                    <a:pt x="267956" y="578644"/>
                    <a:pt x="271223" y="578199"/>
                  </a:cubicBezTo>
                  <a:cubicBezTo>
                    <a:pt x="274489" y="577753"/>
                    <a:pt x="276865" y="578273"/>
                    <a:pt x="280578" y="577753"/>
                  </a:cubicBezTo>
                  <a:cubicBezTo>
                    <a:pt x="284290" y="577233"/>
                    <a:pt x="290304" y="576120"/>
                    <a:pt x="293497" y="575080"/>
                  </a:cubicBezTo>
                  <a:cubicBezTo>
                    <a:pt x="296690" y="574041"/>
                    <a:pt x="297581" y="572111"/>
                    <a:pt x="299734" y="571518"/>
                  </a:cubicBezTo>
                  <a:cubicBezTo>
                    <a:pt x="301887" y="570924"/>
                    <a:pt x="303966" y="571146"/>
                    <a:pt x="306416" y="571518"/>
                  </a:cubicBezTo>
                  <a:cubicBezTo>
                    <a:pt x="308254" y="571796"/>
                    <a:pt x="308796" y="572743"/>
                    <a:pt x="311240" y="573324"/>
                  </a:cubicBezTo>
                  <a:lnTo>
                    <a:pt x="313434" y="573612"/>
                  </a:lnTo>
                  <a:lnTo>
                    <a:pt x="313439" y="573622"/>
                  </a:lnTo>
                  <a:cubicBezTo>
                    <a:pt x="313646" y="574111"/>
                    <a:pt x="313841" y="574709"/>
                    <a:pt x="313989" y="575526"/>
                  </a:cubicBezTo>
                  <a:cubicBezTo>
                    <a:pt x="314583" y="578793"/>
                    <a:pt x="315400" y="585325"/>
                    <a:pt x="315771" y="588889"/>
                  </a:cubicBezTo>
                  <a:cubicBezTo>
                    <a:pt x="316142" y="592452"/>
                    <a:pt x="316142" y="594382"/>
                    <a:pt x="316217" y="596907"/>
                  </a:cubicBezTo>
                  <a:cubicBezTo>
                    <a:pt x="316291" y="599431"/>
                    <a:pt x="316217" y="601880"/>
                    <a:pt x="316217" y="604033"/>
                  </a:cubicBezTo>
                  <a:cubicBezTo>
                    <a:pt x="316217" y="604033"/>
                    <a:pt x="316365" y="606706"/>
                    <a:pt x="316217" y="609824"/>
                  </a:cubicBezTo>
                  <a:cubicBezTo>
                    <a:pt x="316068" y="612942"/>
                    <a:pt x="314732" y="619846"/>
                    <a:pt x="315326" y="622741"/>
                  </a:cubicBezTo>
                  <a:cubicBezTo>
                    <a:pt x="315919" y="625637"/>
                    <a:pt x="319187" y="624671"/>
                    <a:pt x="319781" y="627196"/>
                  </a:cubicBezTo>
                  <a:cubicBezTo>
                    <a:pt x="320375" y="629719"/>
                    <a:pt x="319558" y="635139"/>
                    <a:pt x="318890" y="637886"/>
                  </a:cubicBezTo>
                  <a:cubicBezTo>
                    <a:pt x="318222" y="640632"/>
                    <a:pt x="317183" y="643379"/>
                    <a:pt x="315771" y="643676"/>
                  </a:cubicBezTo>
                  <a:cubicBezTo>
                    <a:pt x="314360" y="643973"/>
                    <a:pt x="312875" y="641746"/>
                    <a:pt x="310425" y="639667"/>
                  </a:cubicBezTo>
                  <a:cubicBezTo>
                    <a:pt x="307975" y="637589"/>
                    <a:pt x="303892" y="633209"/>
                    <a:pt x="301070" y="631204"/>
                  </a:cubicBezTo>
                  <a:cubicBezTo>
                    <a:pt x="298249" y="629201"/>
                    <a:pt x="296244" y="628829"/>
                    <a:pt x="293497" y="627641"/>
                  </a:cubicBezTo>
                  <a:cubicBezTo>
                    <a:pt x="290749" y="626453"/>
                    <a:pt x="287482" y="625414"/>
                    <a:pt x="284587" y="624077"/>
                  </a:cubicBezTo>
                  <a:cubicBezTo>
                    <a:pt x="281691" y="622741"/>
                    <a:pt x="278647" y="619846"/>
                    <a:pt x="276123" y="619624"/>
                  </a:cubicBezTo>
                  <a:cubicBezTo>
                    <a:pt x="273598" y="619401"/>
                    <a:pt x="271519" y="621627"/>
                    <a:pt x="269441" y="622741"/>
                  </a:cubicBezTo>
                  <a:cubicBezTo>
                    <a:pt x="267362" y="623855"/>
                    <a:pt x="266025" y="623558"/>
                    <a:pt x="263649" y="626305"/>
                  </a:cubicBezTo>
                  <a:cubicBezTo>
                    <a:pt x="261273" y="629052"/>
                    <a:pt x="258600" y="636179"/>
                    <a:pt x="255184" y="639222"/>
                  </a:cubicBezTo>
                  <a:cubicBezTo>
                    <a:pt x="251769" y="642266"/>
                    <a:pt x="247463" y="642414"/>
                    <a:pt x="243157" y="644567"/>
                  </a:cubicBezTo>
                  <a:cubicBezTo>
                    <a:pt x="238849" y="646720"/>
                    <a:pt x="233429" y="650060"/>
                    <a:pt x="229346" y="652139"/>
                  </a:cubicBezTo>
                  <a:cubicBezTo>
                    <a:pt x="225262" y="654218"/>
                    <a:pt x="223184" y="656000"/>
                    <a:pt x="218655" y="657040"/>
                  </a:cubicBezTo>
                  <a:cubicBezTo>
                    <a:pt x="214125" y="658078"/>
                    <a:pt x="206255" y="657633"/>
                    <a:pt x="202171" y="658375"/>
                  </a:cubicBezTo>
                  <a:cubicBezTo>
                    <a:pt x="198087" y="659117"/>
                    <a:pt x="194449" y="658969"/>
                    <a:pt x="194152" y="661493"/>
                  </a:cubicBezTo>
                  <a:cubicBezTo>
                    <a:pt x="193855" y="664018"/>
                    <a:pt x="197939" y="669214"/>
                    <a:pt x="200389" y="673520"/>
                  </a:cubicBezTo>
                  <a:cubicBezTo>
                    <a:pt x="202839" y="677825"/>
                    <a:pt x="204918" y="684879"/>
                    <a:pt x="208853" y="687328"/>
                  </a:cubicBezTo>
                  <a:cubicBezTo>
                    <a:pt x="212788" y="689778"/>
                    <a:pt x="220511" y="687625"/>
                    <a:pt x="224000" y="688219"/>
                  </a:cubicBezTo>
                  <a:cubicBezTo>
                    <a:pt x="227490" y="688813"/>
                    <a:pt x="227044" y="689852"/>
                    <a:pt x="229791" y="690892"/>
                  </a:cubicBezTo>
                  <a:cubicBezTo>
                    <a:pt x="232539" y="691931"/>
                    <a:pt x="237216" y="694604"/>
                    <a:pt x="240483" y="694455"/>
                  </a:cubicBezTo>
                  <a:cubicBezTo>
                    <a:pt x="243751" y="694307"/>
                    <a:pt x="248057" y="691560"/>
                    <a:pt x="249393" y="690001"/>
                  </a:cubicBezTo>
                  <a:cubicBezTo>
                    <a:pt x="250730" y="688442"/>
                    <a:pt x="248948" y="687254"/>
                    <a:pt x="248502" y="685101"/>
                  </a:cubicBezTo>
                  <a:cubicBezTo>
                    <a:pt x="248057" y="682948"/>
                    <a:pt x="245533" y="679088"/>
                    <a:pt x="246721" y="677083"/>
                  </a:cubicBezTo>
                  <a:cubicBezTo>
                    <a:pt x="247908" y="675079"/>
                    <a:pt x="253477" y="674708"/>
                    <a:pt x="255630" y="673075"/>
                  </a:cubicBezTo>
                  <a:cubicBezTo>
                    <a:pt x="257783" y="671441"/>
                    <a:pt x="258006" y="668249"/>
                    <a:pt x="259639" y="667283"/>
                  </a:cubicBezTo>
                  <a:cubicBezTo>
                    <a:pt x="261273" y="666319"/>
                    <a:pt x="263129" y="668249"/>
                    <a:pt x="265430" y="667283"/>
                  </a:cubicBezTo>
                  <a:cubicBezTo>
                    <a:pt x="267733" y="666319"/>
                    <a:pt x="270332" y="663349"/>
                    <a:pt x="273450" y="661493"/>
                  </a:cubicBezTo>
                  <a:cubicBezTo>
                    <a:pt x="276568" y="659637"/>
                    <a:pt x="280578" y="656594"/>
                    <a:pt x="284141" y="656149"/>
                  </a:cubicBezTo>
                  <a:cubicBezTo>
                    <a:pt x="287705" y="655703"/>
                    <a:pt x="291715" y="660231"/>
                    <a:pt x="294834" y="658821"/>
                  </a:cubicBezTo>
                  <a:cubicBezTo>
                    <a:pt x="297952" y="657411"/>
                    <a:pt x="300402" y="647611"/>
                    <a:pt x="302852" y="647686"/>
                  </a:cubicBezTo>
                  <a:cubicBezTo>
                    <a:pt x="305302" y="647760"/>
                    <a:pt x="308272" y="655109"/>
                    <a:pt x="309534" y="659266"/>
                  </a:cubicBezTo>
                  <a:cubicBezTo>
                    <a:pt x="310797" y="663424"/>
                    <a:pt x="310500" y="667878"/>
                    <a:pt x="310425" y="672629"/>
                  </a:cubicBezTo>
                  <a:cubicBezTo>
                    <a:pt x="310351" y="677380"/>
                    <a:pt x="308792" y="683394"/>
                    <a:pt x="309089" y="687773"/>
                  </a:cubicBezTo>
                  <a:cubicBezTo>
                    <a:pt x="309386" y="692154"/>
                    <a:pt x="311836" y="696236"/>
                    <a:pt x="312207" y="698909"/>
                  </a:cubicBezTo>
                  <a:cubicBezTo>
                    <a:pt x="312486" y="700914"/>
                    <a:pt x="310467" y="702334"/>
                    <a:pt x="310474" y="703169"/>
                  </a:cubicBezTo>
                  <a:lnTo>
                    <a:pt x="310513" y="703199"/>
                  </a:lnTo>
                  <a:lnTo>
                    <a:pt x="309980" y="703809"/>
                  </a:lnTo>
                  <a:cubicBezTo>
                    <a:pt x="308643" y="706259"/>
                    <a:pt x="310351" y="711307"/>
                    <a:pt x="308643" y="714499"/>
                  </a:cubicBezTo>
                  <a:cubicBezTo>
                    <a:pt x="306936" y="717691"/>
                    <a:pt x="303298" y="718879"/>
                    <a:pt x="299734" y="722962"/>
                  </a:cubicBezTo>
                  <a:cubicBezTo>
                    <a:pt x="296170" y="727045"/>
                    <a:pt x="291790" y="733429"/>
                    <a:pt x="287260" y="738998"/>
                  </a:cubicBezTo>
                  <a:cubicBezTo>
                    <a:pt x="282731" y="744565"/>
                    <a:pt x="280281" y="749243"/>
                    <a:pt x="272559" y="756369"/>
                  </a:cubicBezTo>
                  <a:cubicBezTo>
                    <a:pt x="264836" y="763496"/>
                    <a:pt x="249765" y="775077"/>
                    <a:pt x="240929" y="781758"/>
                  </a:cubicBezTo>
                  <a:cubicBezTo>
                    <a:pt x="232093" y="788439"/>
                    <a:pt x="225114" y="792746"/>
                    <a:pt x="219546" y="796458"/>
                  </a:cubicBezTo>
                  <a:cubicBezTo>
                    <a:pt x="213976" y="800169"/>
                    <a:pt x="211303" y="801060"/>
                    <a:pt x="207517" y="804030"/>
                  </a:cubicBezTo>
                  <a:cubicBezTo>
                    <a:pt x="203730" y="806999"/>
                    <a:pt x="199944" y="812419"/>
                    <a:pt x="196825" y="814275"/>
                  </a:cubicBezTo>
                  <a:cubicBezTo>
                    <a:pt x="193707" y="816130"/>
                    <a:pt x="192148" y="813087"/>
                    <a:pt x="188806" y="815166"/>
                  </a:cubicBezTo>
                  <a:cubicBezTo>
                    <a:pt x="185465" y="817244"/>
                    <a:pt x="180342" y="824520"/>
                    <a:pt x="176778" y="826746"/>
                  </a:cubicBezTo>
                  <a:cubicBezTo>
                    <a:pt x="173214" y="828974"/>
                    <a:pt x="169205" y="827340"/>
                    <a:pt x="167423" y="828528"/>
                  </a:cubicBezTo>
                  <a:cubicBezTo>
                    <a:pt x="165641" y="829716"/>
                    <a:pt x="167274" y="831646"/>
                    <a:pt x="166087" y="833874"/>
                  </a:cubicBezTo>
                  <a:cubicBezTo>
                    <a:pt x="164899" y="836100"/>
                    <a:pt x="162522" y="839293"/>
                    <a:pt x="160294" y="841891"/>
                  </a:cubicBezTo>
                  <a:cubicBezTo>
                    <a:pt x="158067" y="844489"/>
                    <a:pt x="155543" y="847459"/>
                    <a:pt x="152721" y="849463"/>
                  </a:cubicBezTo>
                  <a:cubicBezTo>
                    <a:pt x="149900" y="851468"/>
                    <a:pt x="146782" y="851468"/>
                    <a:pt x="143366" y="853917"/>
                  </a:cubicBezTo>
                  <a:cubicBezTo>
                    <a:pt x="139951" y="856367"/>
                    <a:pt x="131412" y="862381"/>
                    <a:pt x="132228" y="864162"/>
                  </a:cubicBezTo>
                  <a:cubicBezTo>
                    <a:pt x="133045" y="865944"/>
                    <a:pt x="144480" y="865053"/>
                    <a:pt x="148267" y="864608"/>
                  </a:cubicBezTo>
                  <a:cubicBezTo>
                    <a:pt x="152053" y="864162"/>
                    <a:pt x="152573" y="862010"/>
                    <a:pt x="154949" y="861490"/>
                  </a:cubicBezTo>
                  <a:cubicBezTo>
                    <a:pt x="157324" y="860971"/>
                    <a:pt x="159255" y="862158"/>
                    <a:pt x="162522" y="861490"/>
                  </a:cubicBezTo>
                  <a:cubicBezTo>
                    <a:pt x="165790" y="860822"/>
                    <a:pt x="171061" y="858669"/>
                    <a:pt x="174551" y="857481"/>
                  </a:cubicBezTo>
                  <a:cubicBezTo>
                    <a:pt x="174551" y="857481"/>
                    <a:pt x="179228" y="856145"/>
                    <a:pt x="183460" y="854363"/>
                  </a:cubicBezTo>
                  <a:cubicBezTo>
                    <a:pt x="187692" y="852582"/>
                    <a:pt x="194746" y="848721"/>
                    <a:pt x="199944" y="846791"/>
                  </a:cubicBezTo>
                  <a:cubicBezTo>
                    <a:pt x="205141" y="844860"/>
                    <a:pt x="209670" y="845528"/>
                    <a:pt x="214644" y="842782"/>
                  </a:cubicBezTo>
                  <a:cubicBezTo>
                    <a:pt x="219620" y="840035"/>
                    <a:pt x="224966" y="833725"/>
                    <a:pt x="229791" y="830310"/>
                  </a:cubicBezTo>
                  <a:cubicBezTo>
                    <a:pt x="234617" y="826895"/>
                    <a:pt x="238924" y="825484"/>
                    <a:pt x="243602" y="822293"/>
                  </a:cubicBezTo>
                  <a:cubicBezTo>
                    <a:pt x="248280" y="819100"/>
                    <a:pt x="253700" y="813830"/>
                    <a:pt x="257857" y="811157"/>
                  </a:cubicBezTo>
                  <a:cubicBezTo>
                    <a:pt x="262015" y="808484"/>
                    <a:pt x="264391" y="809152"/>
                    <a:pt x="268550" y="806257"/>
                  </a:cubicBezTo>
                  <a:cubicBezTo>
                    <a:pt x="272708" y="803362"/>
                    <a:pt x="277459" y="798090"/>
                    <a:pt x="282805" y="793785"/>
                  </a:cubicBezTo>
                  <a:cubicBezTo>
                    <a:pt x="288151" y="789479"/>
                    <a:pt x="296170" y="785174"/>
                    <a:pt x="300625" y="780422"/>
                  </a:cubicBezTo>
                  <a:cubicBezTo>
                    <a:pt x="305080" y="775671"/>
                    <a:pt x="305971" y="770920"/>
                    <a:pt x="309534" y="765278"/>
                  </a:cubicBezTo>
                  <a:cubicBezTo>
                    <a:pt x="313098" y="759636"/>
                    <a:pt x="317480" y="751543"/>
                    <a:pt x="322009" y="746570"/>
                  </a:cubicBezTo>
                  <a:cubicBezTo>
                    <a:pt x="326538" y="741596"/>
                    <a:pt x="331883" y="739963"/>
                    <a:pt x="336709" y="735434"/>
                  </a:cubicBezTo>
                  <a:cubicBezTo>
                    <a:pt x="341535" y="730906"/>
                    <a:pt x="346733" y="724372"/>
                    <a:pt x="350966" y="719399"/>
                  </a:cubicBezTo>
                  <a:cubicBezTo>
                    <a:pt x="355198" y="714425"/>
                    <a:pt x="358761" y="710342"/>
                    <a:pt x="362102" y="705590"/>
                  </a:cubicBezTo>
                  <a:cubicBezTo>
                    <a:pt x="363773" y="703215"/>
                    <a:pt x="365648" y="700765"/>
                    <a:pt x="367281" y="698297"/>
                  </a:cubicBezTo>
                  <a:lnTo>
                    <a:pt x="368575" y="696130"/>
                  </a:lnTo>
                  <a:lnTo>
                    <a:pt x="370957" y="693564"/>
                  </a:lnTo>
                  <a:cubicBezTo>
                    <a:pt x="372516" y="691077"/>
                    <a:pt x="373203" y="688367"/>
                    <a:pt x="375022" y="685991"/>
                  </a:cubicBezTo>
                  <a:cubicBezTo>
                    <a:pt x="378660" y="681241"/>
                    <a:pt x="380813" y="676192"/>
                    <a:pt x="383486" y="671293"/>
                  </a:cubicBezTo>
                  <a:cubicBezTo>
                    <a:pt x="384823" y="668843"/>
                    <a:pt x="386419" y="666004"/>
                    <a:pt x="387830" y="663359"/>
                  </a:cubicBezTo>
                  <a:lnTo>
                    <a:pt x="388928" y="661216"/>
                  </a:lnTo>
                  <a:lnTo>
                    <a:pt x="389277" y="661048"/>
                  </a:lnTo>
                  <a:cubicBezTo>
                    <a:pt x="396851" y="656891"/>
                    <a:pt x="398708" y="646720"/>
                    <a:pt x="403088" y="642340"/>
                  </a:cubicBezTo>
                  <a:cubicBezTo>
                    <a:pt x="407469" y="637960"/>
                    <a:pt x="411107" y="637663"/>
                    <a:pt x="415561" y="634768"/>
                  </a:cubicBezTo>
                  <a:cubicBezTo>
                    <a:pt x="420017" y="631872"/>
                    <a:pt x="425882" y="628755"/>
                    <a:pt x="429818" y="624968"/>
                  </a:cubicBezTo>
                  <a:cubicBezTo>
                    <a:pt x="433753" y="621182"/>
                    <a:pt x="436945" y="616357"/>
                    <a:pt x="439172" y="612051"/>
                  </a:cubicBezTo>
                  <a:cubicBezTo>
                    <a:pt x="441400" y="607745"/>
                    <a:pt x="442439" y="604256"/>
                    <a:pt x="443182" y="599134"/>
                  </a:cubicBezTo>
                  <a:cubicBezTo>
                    <a:pt x="443924" y="594011"/>
                    <a:pt x="443924" y="585845"/>
                    <a:pt x="443627" y="581317"/>
                  </a:cubicBezTo>
                  <a:cubicBezTo>
                    <a:pt x="443330" y="576788"/>
                    <a:pt x="441103" y="574189"/>
                    <a:pt x="441400" y="571963"/>
                  </a:cubicBezTo>
                  <a:cubicBezTo>
                    <a:pt x="441697" y="569736"/>
                    <a:pt x="443033" y="569216"/>
                    <a:pt x="445410" y="567954"/>
                  </a:cubicBezTo>
                  <a:cubicBezTo>
                    <a:pt x="447786" y="566692"/>
                    <a:pt x="451127" y="565058"/>
                    <a:pt x="455656" y="564390"/>
                  </a:cubicBezTo>
                  <a:cubicBezTo>
                    <a:pt x="460185" y="563723"/>
                    <a:pt x="465828" y="563871"/>
                    <a:pt x="472585" y="563945"/>
                  </a:cubicBezTo>
                  <a:cubicBezTo>
                    <a:pt x="479341" y="564020"/>
                    <a:pt x="491072" y="564984"/>
                    <a:pt x="496196" y="564835"/>
                  </a:cubicBezTo>
                  <a:cubicBezTo>
                    <a:pt x="501319" y="564687"/>
                    <a:pt x="501839" y="564613"/>
                    <a:pt x="503324" y="563054"/>
                  </a:cubicBezTo>
                  <a:cubicBezTo>
                    <a:pt x="504809" y="561495"/>
                    <a:pt x="504215" y="558154"/>
                    <a:pt x="505106" y="555482"/>
                  </a:cubicBezTo>
                  <a:cubicBezTo>
                    <a:pt x="505997" y="552810"/>
                    <a:pt x="509264" y="549766"/>
                    <a:pt x="508670" y="547018"/>
                  </a:cubicBezTo>
                  <a:cubicBezTo>
                    <a:pt x="508076" y="544272"/>
                    <a:pt x="505477" y="541600"/>
                    <a:pt x="501542" y="539001"/>
                  </a:cubicBezTo>
                  <a:cubicBezTo>
                    <a:pt x="497607" y="536402"/>
                    <a:pt x="489513" y="533805"/>
                    <a:pt x="485058" y="531429"/>
                  </a:cubicBezTo>
                  <a:cubicBezTo>
                    <a:pt x="480604" y="529053"/>
                    <a:pt x="478079" y="525936"/>
                    <a:pt x="474813" y="524748"/>
                  </a:cubicBezTo>
                  <a:cubicBezTo>
                    <a:pt x="471546" y="523560"/>
                    <a:pt x="467610" y="523486"/>
                    <a:pt x="465457" y="524302"/>
                  </a:cubicBezTo>
                  <a:cubicBezTo>
                    <a:pt x="463304" y="525119"/>
                    <a:pt x="463972" y="529053"/>
                    <a:pt x="461893" y="529647"/>
                  </a:cubicBezTo>
                  <a:cubicBezTo>
                    <a:pt x="459814" y="530241"/>
                    <a:pt x="455656" y="527717"/>
                    <a:pt x="452983" y="527865"/>
                  </a:cubicBezTo>
                  <a:cubicBezTo>
                    <a:pt x="450310" y="528014"/>
                    <a:pt x="447860" y="530241"/>
                    <a:pt x="445856" y="530538"/>
                  </a:cubicBezTo>
                  <a:cubicBezTo>
                    <a:pt x="443850" y="530835"/>
                    <a:pt x="442885" y="528830"/>
                    <a:pt x="440954" y="529647"/>
                  </a:cubicBezTo>
                  <a:cubicBezTo>
                    <a:pt x="439024" y="530464"/>
                    <a:pt x="436351" y="534473"/>
                    <a:pt x="434272" y="535438"/>
                  </a:cubicBezTo>
                  <a:cubicBezTo>
                    <a:pt x="432193" y="536402"/>
                    <a:pt x="430412" y="534993"/>
                    <a:pt x="428481" y="535438"/>
                  </a:cubicBezTo>
                  <a:cubicBezTo>
                    <a:pt x="426551" y="535884"/>
                    <a:pt x="425957" y="537293"/>
                    <a:pt x="422690" y="538110"/>
                  </a:cubicBezTo>
                  <a:cubicBezTo>
                    <a:pt x="419423" y="538927"/>
                    <a:pt x="412220" y="539966"/>
                    <a:pt x="408879" y="540337"/>
                  </a:cubicBezTo>
                  <a:cubicBezTo>
                    <a:pt x="405538" y="540709"/>
                    <a:pt x="406355" y="540189"/>
                    <a:pt x="402643" y="540337"/>
                  </a:cubicBezTo>
                  <a:cubicBezTo>
                    <a:pt x="398930" y="540486"/>
                    <a:pt x="391950" y="541599"/>
                    <a:pt x="386604" y="541228"/>
                  </a:cubicBezTo>
                  <a:cubicBezTo>
                    <a:pt x="382595" y="540950"/>
                    <a:pt x="381468" y="538458"/>
                    <a:pt x="376738" y="537887"/>
                  </a:cubicBezTo>
                  <a:lnTo>
                    <a:pt x="374890" y="537814"/>
                  </a:lnTo>
                  <a:lnTo>
                    <a:pt x="374772" y="535125"/>
                  </a:lnTo>
                  <a:cubicBezTo>
                    <a:pt x="374758" y="533744"/>
                    <a:pt x="374818" y="532487"/>
                    <a:pt x="375022" y="531429"/>
                  </a:cubicBezTo>
                  <a:cubicBezTo>
                    <a:pt x="375839" y="527197"/>
                    <a:pt x="377769" y="525639"/>
                    <a:pt x="379922" y="523411"/>
                  </a:cubicBezTo>
                  <a:cubicBezTo>
                    <a:pt x="382075" y="521184"/>
                    <a:pt x="384154" y="520664"/>
                    <a:pt x="387941" y="518066"/>
                  </a:cubicBezTo>
                  <a:cubicBezTo>
                    <a:pt x="391727" y="515468"/>
                    <a:pt x="397742" y="511459"/>
                    <a:pt x="402643" y="507822"/>
                  </a:cubicBezTo>
                  <a:cubicBezTo>
                    <a:pt x="407543" y="504184"/>
                    <a:pt x="412963" y="500174"/>
                    <a:pt x="417343" y="496240"/>
                  </a:cubicBezTo>
                  <a:cubicBezTo>
                    <a:pt x="421725" y="492305"/>
                    <a:pt x="427887" y="487777"/>
                    <a:pt x="428927" y="484214"/>
                  </a:cubicBezTo>
                  <a:cubicBezTo>
                    <a:pt x="429966" y="480650"/>
                    <a:pt x="426031" y="477458"/>
                    <a:pt x="423581" y="474860"/>
                  </a:cubicBezTo>
                  <a:cubicBezTo>
                    <a:pt x="421131" y="472261"/>
                    <a:pt x="417417" y="469663"/>
                    <a:pt x="414225" y="468624"/>
                  </a:cubicBezTo>
                  <a:cubicBezTo>
                    <a:pt x="411032" y="467584"/>
                    <a:pt x="407914" y="468179"/>
                    <a:pt x="404425" y="468624"/>
                  </a:cubicBezTo>
                  <a:cubicBezTo>
                    <a:pt x="400935" y="469069"/>
                    <a:pt x="397000" y="472038"/>
                    <a:pt x="393288" y="471296"/>
                  </a:cubicBezTo>
                  <a:cubicBezTo>
                    <a:pt x="389574" y="470554"/>
                    <a:pt x="384897" y="467436"/>
                    <a:pt x="382150" y="464169"/>
                  </a:cubicBezTo>
                  <a:cubicBezTo>
                    <a:pt x="379403" y="460903"/>
                    <a:pt x="377992" y="456077"/>
                    <a:pt x="376804" y="451698"/>
                  </a:cubicBezTo>
                  <a:cubicBezTo>
                    <a:pt x="375616" y="447317"/>
                    <a:pt x="375765" y="441230"/>
                    <a:pt x="375022" y="437889"/>
                  </a:cubicBezTo>
                  <a:cubicBezTo>
                    <a:pt x="374280" y="434548"/>
                    <a:pt x="374651" y="434103"/>
                    <a:pt x="372349" y="431654"/>
                  </a:cubicBezTo>
                  <a:cubicBezTo>
                    <a:pt x="370048" y="429204"/>
                    <a:pt x="366483" y="426308"/>
                    <a:pt x="361211" y="423191"/>
                  </a:cubicBezTo>
                  <a:cubicBezTo>
                    <a:pt x="355940" y="420072"/>
                    <a:pt x="347253" y="415766"/>
                    <a:pt x="340719" y="412946"/>
                  </a:cubicBezTo>
                  <a:cubicBezTo>
                    <a:pt x="334185" y="410124"/>
                    <a:pt x="325944" y="406561"/>
                    <a:pt x="322009" y="406264"/>
                  </a:cubicBezTo>
                  <a:close/>
                  <a:moveTo>
                    <a:pt x="566689" y="347456"/>
                  </a:moveTo>
                  <a:cubicBezTo>
                    <a:pt x="568601" y="347267"/>
                    <a:pt x="570590" y="347449"/>
                    <a:pt x="571627" y="348233"/>
                  </a:cubicBezTo>
                  <a:cubicBezTo>
                    <a:pt x="572663" y="349018"/>
                    <a:pt x="572201" y="351159"/>
                    <a:pt x="572089" y="353295"/>
                  </a:cubicBezTo>
                  <a:lnTo>
                    <a:pt x="572406" y="356248"/>
                  </a:lnTo>
                  <a:lnTo>
                    <a:pt x="572178" y="358184"/>
                  </a:lnTo>
                  <a:cubicBezTo>
                    <a:pt x="572254" y="360591"/>
                    <a:pt x="573000" y="363889"/>
                    <a:pt x="572076" y="364603"/>
                  </a:cubicBezTo>
                  <a:cubicBezTo>
                    <a:pt x="570843" y="365556"/>
                    <a:pt x="566473" y="363259"/>
                    <a:pt x="565016" y="361914"/>
                  </a:cubicBezTo>
                  <a:lnTo>
                    <a:pt x="562945" y="356309"/>
                  </a:lnTo>
                  <a:lnTo>
                    <a:pt x="563191" y="354939"/>
                  </a:lnTo>
                  <a:cubicBezTo>
                    <a:pt x="562865" y="352865"/>
                    <a:pt x="561122" y="349955"/>
                    <a:pt x="562214" y="348906"/>
                  </a:cubicBezTo>
                  <a:cubicBezTo>
                    <a:pt x="562942" y="348205"/>
                    <a:pt x="564777" y="347645"/>
                    <a:pt x="566689" y="347456"/>
                  </a:cubicBezTo>
                  <a:close/>
                  <a:moveTo>
                    <a:pt x="567789" y="302804"/>
                  </a:moveTo>
                  <a:cubicBezTo>
                    <a:pt x="569274" y="302985"/>
                    <a:pt x="570731" y="303601"/>
                    <a:pt x="571403" y="304778"/>
                  </a:cubicBezTo>
                  <a:cubicBezTo>
                    <a:pt x="572748" y="307131"/>
                    <a:pt x="572916" y="315757"/>
                    <a:pt x="572076" y="317550"/>
                  </a:cubicBezTo>
                  <a:cubicBezTo>
                    <a:pt x="571235" y="319343"/>
                    <a:pt x="567705" y="317886"/>
                    <a:pt x="566360" y="315533"/>
                  </a:cubicBezTo>
                  <a:cubicBezTo>
                    <a:pt x="565016" y="313180"/>
                    <a:pt x="562439" y="304554"/>
                    <a:pt x="564008" y="303433"/>
                  </a:cubicBezTo>
                  <a:cubicBezTo>
                    <a:pt x="564792" y="302873"/>
                    <a:pt x="566305" y="302622"/>
                    <a:pt x="567789" y="302804"/>
                  </a:cubicBezTo>
                  <a:close/>
                  <a:moveTo>
                    <a:pt x="565352" y="223107"/>
                  </a:moveTo>
                  <a:cubicBezTo>
                    <a:pt x="566977" y="223219"/>
                    <a:pt x="567873" y="223443"/>
                    <a:pt x="568377" y="224788"/>
                  </a:cubicBezTo>
                  <a:cubicBezTo>
                    <a:pt x="568755" y="225796"/>
                    <a:pt x="567558" y="228442"/>
                    <a:pt x="567692" y="230034"/>
                  </a:cubicBezTo>
                  <a:lnTo>
                    <a:pt x="567934" y="230435"/>
                  </a:lnTo>
                  <a:lnTo>
                    <a:pt x="566652" y="230839"/>
                  </a:lnTo>
                  <a:cubicBezTo>
                    <a:pt x="562634" y="231871"/>
                    <a:pt x="558853" y="232280"/>
                    <a:pt x="558853" y="232280"/>
                  </a:cubicBezTo>
                  <a:cubicBezTo>
                    <a:pt x="557004" y="232700"/>
                    <a:pt x="557834" y="231734"/>
                    <a:pt x="557159" y="232075"/>
                  </a:cubicBezTo>
                  <a:lnTo>
                    <a:pt x="555964" y="232863"/>
                  </a:lnTo>
                  <a:lnTo>
                    <a:pt x="555767" y="232234"/>
                  </a:lnTo>
                  <a:cubicBezTo>
                    <a:pt x="554754" y="230764"/>
                    <a:pt x="552621" y="229703"/>
                    <a:pt x="552915" y="228484"/>
                  </a:cubicBezTo>
                  <a:cubicBezTo>
                    <a:pt x="553308" y="226861"/>
                    <a:pt x="556557" y="225012"/>
                    <a:pt x="558630" y="224116"/>
                  </a:cubicBezTo>
                  <a:cubicBezTo>
                    <a:pt x="560702" y="223219"/>
                    <a:pt x="563728" y="222995"/>
                    <a:pt x="565352" y="223107"/>
                  </a:cubicBezTo>
                  <a:close/>
                  <a:moveTo>
                    <a:pt x="550103" y="157107"/>
                  </a:moveTo>
                  <a:cubicBezTo>
                    <a:pt x="546539" y="157443"/>
                    <a:pt x="542746" y="158913"/>
                    <a:pt x="538797" y="159249"/>
                  </a:cubicBezTo>
                  <a:cubicBezTo>
                    <a:pt x="533531" y="159698"/>
                    <a:pt x="526584" y="159529"/>
                    <a:pt x="521990" y="159922"/>
                  </a:cubicBezTo>
                  <a:cubicBezTo>
                    <a:pt x="517395" y="160314"/>
                    <a:pt x="510001" y="160762"/>
                    <a:pt x="508544" y="162947"/>
                  </a:cubicBezTo>
                  <a:cubicBezTo>
                    <a:pt x="507088" y="165131"/>
                    <a:pt x="510729" y="168604"/>
                    <a:pt x="513250" y="173029"/>
                  </a:cubicBezTo>
                  <a:cubicBezTo>
                    <a:pt x="515771" y="177454"/>
                    <a:pt x="519861" y="182944"/>
                    <a:pt x="523671" y="189498"/>
                  </a:cubicBezTo>
                  <a:cubicBezTo>
                    <a:pt x="527481" y="196052"/>
                    <a:pt x="533363" y="206135"/>
                    <a:pt x="536108" y="212352"/>
                  </a:cubicBezTo>
                  <a:cubicBezTo>
                    <a:pt x="538853" y="218570"/>
                    <a:pt x="539077" y="221707"/>
                    <a:pt x="540141" y="226805"/>
                  </a:cubicBezTo>
                  <a:cubicBezTo>
                    <a:pt x="541206" y="231902"/>
                    <a:pt x="540533" y="240248"/>
                    <a:pt x="542494" y="242937"/>
                  </a:cubicBezTo>
                  <a:lnTo>
                    <a:pt x="542965" y="243258"/>
                  </a:lnTo>
                  <a:lnTo>
                    <a:pt x="541709" y="244380"/>
                  </a:lnTo>
                  <a:cubicBezTo>
                    <a:pt x="537675" y="248244"/>
                    <a:pt x="535827" y="253286"/>
                    <a:pt x="531625" y="256143"/>
                  </a:cubicBezTo>
                  <a:cubicBezTo>
                    <a:pt x="527423" y="259000"/>
                    <a:pt x="520869" y="259728"/>
                    <a:pt x="516498" y="261521"/>
                  </a:cubicBezTo>
                  <a:cubicBezTo>
                    <a:pt x="512128" y="263313"/>
                    <a:pt x="508655" y="265889"/>
                    <a:pt x="505406" y="266898"/>
                  </a:cubicBezTo>
                  <a:cubicBezTo>
                    <a:pt x="502157" y="267906"/>
                    <a:pt x="500084" y="266618"/>
                    <a:pt x="497003" y="267570"/>
                  </a:cubicBezTo>
                  <a:cubicBezTo>
                    <a:pt x="493920" y="268522"/>
                    <a:pt x="489943" y="271940"/>
                    <a:pt x="486918" y="272612"/>
                  </a:cubicBezTo>
                  <a:cubicBezTo>
                    <a:pt x="483892" y="273284"/>
                    <a:pt x="481091" y="272556"/>
                    <a:pt x="478851" y="271603"/>
                  </a:cubicBezTo>
                  <a:cubicBezTo>
                    <a:pt x="476610" y="270651"/>
                    <a:pt x="475489" y="267738"/>
                    <a:pt x="473472" y="266898"/>
                  </a:cubicBezTo>
                  <a:cubicBezTo>
                    <a:pt x="471456" y="266057"/>
                    <a:pt x="468037" y="265442"/>
                    <a:pt x="466749" y="266562"/>
                  </a:cubicBezTo>
                  <a:cubicBezTo>
                    <a:pt x="465460" y="267682"/>
                    <a:pt x="465404" y="271435"/>
                    <a:pt x="465740" y="273620"/>
                  </a:cubicBezTo>
                  <a:cubicBezTo>
                    <a:pt x="466077" y="275804"/>
                    <a:pt x="465740" y="276925"/>
                    <a:pt x="469102" y="280342"/>
                  </a:cubicBezTo>
                  <a:cubicBezTo>
                    <a:pt x="472464" y="283759"/>
                    <a:pt x="477562" y="292554"/>
                    <a:pt x="485909" y="294121"/>
                  </a:cubicBezTo>
                  <a:cubicBezTo>
                    <a:pt x="494257" y="295690"/>
                    <a:pt x="510840" y="290425"/>
                    <a:pt x="519187" y="289753"/>
                  </a:cubicBezTo>
                  <a:cubicBezTo>
                    <a:pt x="527535" y="289080"/>
                    <a:pt x="533026" y="288464"/>
                    <a:pt x="535995" y="290089"/>
                  </a:cubicBezTo>
                  <a:cubicBezTo>
                    <a:pt x="538964" y="291713"/>
                    <a:pt x="536219" y="295242"/>
                    <a:pt x="537003" y="299499"/>
                  </a:cubicBezTo>
                  <a:cubicBezTo>
                    <a:pt x="537787" y="303756"/>
                    <a:pt x="540757" y="310254"/>
                    <a:pt x="540701" y="315632"/>
                  </a:cubicBezTo>
                  <a:cubicBezTo>
                    <a:pt x="540645" y="321010"/>
                    <a:pt x="537227" y="325771"/>
                    <a:pt x="536667" y="331764"/>
                  </a:cubicBezTo>
                  <a:cubicBezTo>
                    <a:pt x="536107" y="337758"/>
                    <a:pt x="534538" y="347113"/>
                    <a:pt x="537339" y="351594"/>
                  </a:cubicBezTo>
                  <a:lnTo>
                    <a:pt x="537948" y="352158"/>
                  </a:lnTo>
                  <a:lnTo>
                    <a:pt x="538148" y="353184"/>
                  </a:lnTo>
                  <a:cubicBezTo>
                    <a:pt x="538391" y="354548"/>
                    <a:pt x="538559" y="355935"/>
                    <a:pt x="538461" y="357209"/>
                  </a:cubicBezTo>
                  <a:cubicBezTo>
                    <a:pt x="538069" y="362306"/>
                    <a:pt x="536892" y="370260"/>
                    <a:pt x="536780" y="375694"/>
                  </a:cubicBezTo>
                  <a:cubicBezTo>
                    <a:pt x="536668" y="381128"/>
                    <a:pt x="538573" y="386001"/>
                    <a:pt x="537788" y="389810"/>
                  </a:cubicBezTo>
                  <a:cubicBezTo>
                    <a:pt x="537004" y="393619"/>
                    <a:pt x="533531" y="396140"/>
                    <a:pt x="532074" y="398548"/>
                  </a:cubicBezTo>
                  <a:cubicBezTo>
                    <a:pt x="530618" y="400957"/>
                    <a:pt x="529833" y="401293"/>
                    <a:pt x="529049" y="404263"/>
                  </a:cubicBezTo>
                  <a:cubicBezTo>
                    <a:pt x="528265" y="407231"/>
                    <a:pt x="528489" y="413729"/>
                    <a:pt x="527368" y="416361"/>
                  </a:cubicBezTo>
                  <a:cubicBezTo>
                    <a:pt x="526248" y="418994"/>
                    <a:pt x="524231" y="419218"/>
                    <a:pt x="522326" y="420059"/>
                  </a:cubicBezTo>
                  <a:cubicBezTo>
                    <a:pt x="520422" y="420899"/>
                    <a:pt x="519692" y="420843"/>
                    <a:pt x="515939" y="421403"/>
                  </a:cubicBezTo>
                  <a:cubicBezTo>
                    <a:pt x="512185" y="421964"/>
                    <a:pt x="503166" y="421851"/>
                    <a:pt x="499805" y="423420"/>
                  </a:cubicBezTo>
                  <a:cubicBezTo>
                    <a:pt x="496443" y="424988"/>
                    <a:pt x="495771" y="429357"/>
                    <a:pt x="495771" y="430814"/>
                  </a:cubicBezTo>
                  <a:cubicBezTo>
                    <a:pt x="495771" y="432270"/>
                    <a:pt x="496219" y="432551"/>
                    <a:pt x="499805" y="432158"/>
                  </a:cubicBezTo>
                  <a:cubicBezTo>
                    <a:pt x="503390" y="431766"/>
                    <a:pt x="512634" y="429021"/>
                    <a:pt x="517283" y="428461"/>
                  </a:cubicBezTo>
                  <a:cubicBezTo>
                    <a:pt x="521934" y="427901"/>
                    <a:pt x="525912" y="427901"/>
                    <a:pt x="527704" y="428797"/>
                  </a:cubicBezTo>
                  <a:cubicBezTo>
                    <a:pt x="529497" y="429693"/>
                    <a:pt x="525071" y="432046"/>
                    <a:pt x="528041" y="433838"/>
                  </a:cubicBezTo>
                  <a:lnTo>
                    <a:pt x="530106" y="434752"/>
                  </a:lnTo>
                  <a:lnTo>
                    <a:pt x="525982" y="435739"/>
                  </a:lnTo>
                  <a:cubicBezTo>
                    <a:pt x="523573" y="436272"/>
                    <a:pt x="521682" y="436650"/>
                    <a:pt x="518628" y="437630"/>
                  </a:cubicBezTo>
                  <a:cubicBezTo>
                    <a:pt x="512521" y="439591"/>
                    <a:pt x="506191" y="441888"/>
                    <a:pt x="499805" y="444688"/>
                  </a:cubicBezTo>
                  <a:cubicBezTo>
                    <a:pt x="493417" y="447489"/>
                    <a:pt x="484061" y="453538"/>
                    <a:pt x="480308" y="454435"/>
                  </a:cubicBezTo>
                  <a:cubicBezTo>
                    <a:pt x="476554" y="455331"/>
                    <a:pt x="478067" y="451859"/>
                    <a:pt x="477283" y="450066"/>
                  </a:cubicBezTo>
                  <a:cubicBezTo>
                    <a:pt x="476498" y="448273"/>
                    <a:pt x="476555" y="445360"/>
                    <a:pt x="475602" y="443679"/>
                  </a:cubicBezTo>
                  <a:cubicBezTo>
                    <a:pt x="474650" y="442000"/>
                    <a:pt x="473866" y="441608"/>
                    <a:pt x="471569" y="439983"/>
                  </a:cubicBezTo>
                  <a:cubicBezTo>
                    <a:pt x="469271" y="438358"/>
                    <a:pt x="463781" y="433877"/>
                    <a:pt x="461820" y="433934"/>
                  </a:cubicBezTo>
                  <a:cubicBezTo>
                    <a:pt x="459859" y="433989"/>
                    <a:pt x="460979" y="438134"/>
                    <a:pt x="459803" y="440319"/>
                  </a:cubicBezTo>
                  <a:cubicBezTo>
                    <a:pt x="458627" y="442504"/>
                    <a:pt x="455321" y="443679"/>
                    <a:pt x="454761" y="447041"/>
                  </a:cubicBezTo>
                  <a:cubicBezTo>
                    <a:pt x="454201" y="450402"/>
                    <a:pt x="455377" y="456507"/>
                    <a:pt x="456442" y="460485"/>
                  </a:cubicBezTo>
                  <a:cubicBezTo>
                    <a:pt x="457506" y="464461"/>
                    <a:pt x="458626" y="465974"/>
                    <a:pt x="461147" y="470904"/>
                  </a:cubicBezTo>
                  <a:cubicBezTo>
                    <a:pt x="463668" y="475833"/>
                    <a:pt x="467590" y="483619"/>
                    <a:pt x="471569" y="490060"/>
                  </a:cubicBezTo>
                  <a:cubicBezTo>
                    <a:pt x="475546" y="496503"/>
                    <a:pt x="481260" y="505802"/>
                    <a:pt x="485014" y="509554"/>
                  </a:cubicBezTo>
                  <a:cubicBezTo>
                    <a:pt x="488767" y="513307"/>
                    <a:pt x="491512" y="512579"/>
                    <a:pt x="494089" y="512579"/>
                  </a:cubicBezTo>
                  <a:cubicBezTo>
                    <a:pt x="496667" y="512579"/>
                    <a:pt x="499861" y="511010"/>
                    <a:pt x="500477" y="509554"/>
                  </a:cubicBezTo>
                  <a:cubicBezTo>
                    <a:pt x="501093" y="508098"/>
                    <a:pt x="500869" y="506138"/>
                    <a:pt x="500141" y="503505"/>
                  </a:cubicBezTo>
                  <a:cubicBezTo>
                    <a:pt x="499412" y="500872"/>
                    <a:pt x="498404" y="498408"/>
                    <a:pt x="496107" y="493758"/>
                  </a:cubicBezTo>
                  <a:cubicBezTo>
                    <a:pt x="493809" y="489109"/>
                    <a:pt x="488487" y="480426"/>
                    <a:pt x="486358" y="475609"/>
                  </a:cubicBezTo>
                  <a:cubicBezTo>
                    <a:pt x="484230" y="470792"/>
                    <a:pt x="480532" y="468495"/>
                    <a:pt x="483333" y="464854"/>
                  </a:cubicBezTo>
                  <a:cubicBezTo>
                    <a:pt x="486134" y="461213"/>
                    <a:pt x="496947" y="456956"/>
                    <a:pt x="503166" y="453762"/>
                  </a:cubicBezTo>
                  <a:cubicBezTo>
                    <a:pt x="509384" y="450570"/>
                    <a:pt x="514426" y="447601"/>
                    <a:pt x="520646" y="445696"/>
                  </a:cubicBezTo>
                  <a:cubicBezTo>
                    <a:pt x="526864" y="443791"/>
                    <a:pt x="531962" y="444240"/>
                    <a:pt x="540477" y="442336"/>
                  </a:cubicBezTo>
                  <a:cubicBezTo>
                    <a:pt x="542606" y="441860"/>
                    <a:pt x="545170" y="441243"/>
                    <a:pt x="547931" y="440555"/>
                  </a:cubicBezTo>
                  <a:lnTo>
                    <a:pt x="549109" y="440254"/>
                  </a:lnTo>
                  <a:lnTo>
                    <a:pt x="552180" y="440855"/>
                  </a:lnTo>
                  <a:cubicBezTo>
                    <a:pt x="554190" y="441163"/>
                    <a:pt x="556053" y="441485"/>
                    <a:pt x="557957" y="442241"/>
                  </a:cubicBezTo>
                  <a:cubicBezTo>
                    <a:pt x="561767" y="443753"/>
                    <a:pt x="565016" y="447898"/>
                    <a:pt x="568377" y="448627"/>
                  </a:cubicBezTo>
                  <a:lnTo>
                    <a:pt x="571024" y="448617"/>
                  </a:lnTo>
                  <a:lnTo>
                    <a:pt x="569049" y="450738"/>
                  </a:lnTo>
                  <a:cubicBezTo>
                    <a:pt x="564512" y="453538"/>
                    <a:pt x="551739" y="455779"/>
                    <a:pt x="546193" y="457460"/>
                  </a:cubicBezTo>
                  <a:cubicBezTo>
                    <a:pt x="540645" y="459140"/>
                    <a:pt x="538909" y="460317"/>
                    <a:pt x="535772" y="460821"/>
                  </a:cubicBezTo>
                  <a:cubicBezTo>
                    <a:pt x="532634" y="461325"/>
                    <a:pt x="528881" y="461045"/>
                    <a:pt x="527368" y="460485"/>
                  </a:cubicBezTo>
                  <a:cubicBezTo>
                    <a:pt x="525856" y="459925"/>
                    <a:pt x="527648" y="458356"/>
                    <a:pt x="526696" y="457460"/>
                  </a:cubicBezTo>
                  <a:cubicBezTo>
                    <a:pt x="525744" y="456563"/>
                    <a:pt x="523391" y="455499"/>
                    <a:pt x="521654" y="455107"/>
                  </a:cubicBezTo>
                  <a:cubicBezTo>
                    <a:pt x="519917" y="454715"/>
                    <a:pt x="517395" y="454379"/>
                    <a:pt x="516275" y="455107"/>
                  </a:cubicBezTo>
                  <a:cubicBezTo>
                    <a:pt x="515155" y="455835"/>
                    <a:pt x="516275" y="458524"/>
                    <a:pt x="514930" y="459477"/>
                  </a:cubicBezTo>
                  <a:cubicBezTo>
                    <a:pt x="513586" y="460429"/>
                    <a:pt x="506919" y="459477"/>
                    <a:pt x="506191" y="461157"/>
                  </a:cubicBezTo>
                  <a:cubicBezTo>
                    <a:pt x="505463" y="462837"/>
                    <a:pt x="509216" y="465974"/>
                    <a:pt x="510561" y="469559"/>
                  </a:cubicBezTo>
                  <a:cubicBezTo>
                    <a:pt x="511905" y="473144"/>
                    <a:pt x="512297" y="478242"/>
                    <a:pt x="514258" y="482667"/>
                  </a:cubicBezTo>
                  <a:cubicBezTo>
                    <a:pt x="516219" y="487092"/>
                    <a:pt x="519076" y="492301"/>
                    <a:pt x="522326" y="496111"/>
                  </a:cubicBezTo>
                  <a:cubicBezTo>
                    <a:pt x="525576" y="499919"/>
                    <a:pt x="530113" y="504121"/>
                    <a:pt x="533755" y="505521"/>
                  </a:cubicBezTo>
                  <a:cubicBezTo>
                    <a:pt x="537396" y="506922"/>
                    <a:pt x="541038" y="505746"/>
                    <a:pt x="544175" y="504513"/>
                  </a:cubicBezTo>
                  <a:cubicBezTo>
                    <a:pt x="547313" y="503281"/>
                    <a:pt x="548546" y="499303"/>
                    <a:pt x="552579" y="498128"/>
                  </a:cubicBezTo>
                  <a:cubicBezTo>
                    <a:pt x="556613" y="496951"/>
                    <a:pt x="564176" y="498015"/>
                    <a:pt x="568377" y="497455"/>
                  </a:cubicBezTo>
                  <a:cubicBezTo>
                    <a:pt x="572580" y="496895"/>
                    <a:pt x="574373" y="494654"/>
                    <a:pt x="577790" y="494766"/>
                  </a:cubicBezTo>
                  <a:cubicBezTo>
                    <a:pt x="581207" y="494878"/>
                    <a:pt x="584905" y="498464"/>
                    <a:pt x="588882" y="498128"/>
                  </a:cubicBezTo>
                  <a:cubicBezTo>
                    <a:pt x="592860" y="497791"/>
                    <a:pt x="597511" y="496391"/>
                    <a:pt x="601656" y="492749"/>
                  </a:cubicBezTo>
                  <a:lnTo>
                    <a:pt x="602465" y="491830"/>
                  </a:lnTo>
                  <a:lnTo>
                    <a:pt x="604345" y="492413"/>
                  </a:lnTo>
                  <a:cubicBezTo>
                    <a:pt x="605802" y="493702"/>
                    <a:pt x="603393" y="494486"/>
                    <a:pt x="606698" y="497119"/>
                  </a:cubicBezTo>
                  <a:cubicBezTo>
                    <a:pt x="610003" y="499751"/>
                    <a:pt x="616894" y="506474"/>
                    <a:pt x="624178" y="508211"/>
                  </a:cubicBezTo>
                  <a:cubicBezTo>
                    <a:pt x="631461" y="509946"/>
                    <a:pt x="643057" y="508323"/>
                    <a:pt x="650397" y="507538"/>
                  </a:cubicBezTo>
                  <a:cubicBezTo>
                    <a:pt x="657736" y="506754"/>
                    <a:pt x="662834" y="505690"/>
                    <a:pt x="668212" y="503505"/>
                  </a:cubicBezTo>
                  <a:cubicBezTo>
                    <a:pt x="673591" y="501320"/>
                    <a:pt x="678017" y="497679"/>
                    <a:pt x="682667" y="494430"/>
                  </a:cubicBezTo>
                  <a:cubicBezTo>
                    <a:pt x="687317" y="491181"/>
                    <a:pt x="692583" y="487148"/>
                    <a:pt x="696112" y="484011"/>
                  </a:cubicBezTo>
                  <a:cubicBezTo>
                    <a:pt x="699642" y="480874"/>
                    <a:pt x="701883" y="478858"/>
                    <a:pt x="703844" y="475609"/>
                  </a:cubicBezTo>
                  <a:cubicBezTo>
                    <a:pt x="705805" y="472360"/>
                    <a:pt x="707485" y="468271"/>
                    <a:pt x="707878" y="464517"/>
                  </a:cubicBezTo>
                  <a:cubicBezTo>
                    <a:pt x="708270" y="460765"/>
                    <a:pt x="707373" y="457011"/>
                    <a:pt x="706197" y="453090"/>
                  </a:cubicBezTo>
                  <a:cubicBezTo>
                    <a:pt x="705020" y="449170"/>
                    <a:pt x="703452" y="445640"/>
                    <a:pt x="700819" y="440991"/>
                  </a:cubicBezTo>
                  <a:cubicBezTo>
                    <a:pt x="698186" y="436342"/>
                    <a:pt x="694879" y="429620"/>
                    <a:pt x="690398" y="425194"/>
                  </a:cubicBezTo>
                  <a:cubicBezTo>
                    <a:pt x="685916" y="420769"/>
                    <a:pt x="679586" y="416232"/>
                    <a:pt x="673927" y="414440"/>
                  </a:cubicBezTo>
                  <a:cubicBezTo>
                    <a:pt x="668268" y="412647"/>
                    <a:pt x="665915" y="414720"/>
                    <a:pt x="656448" y="414440"/>
                  </a:cubicBezTo>
                  <a:cubicBezTo>
                    <a:pt x="649347" y="414230"/>
                    <a:pt x="637928" y="413011"/>
                    <a:pt x="627298" y="412699"/>
                  </a:cubicBezTo>
                  <a:cubicBezTo>
                    <a:pt x="623754" y="412595"/>
                    <a:pt x="620297" y="412591"/>
                    <a:pt x="617118" y="412759"/>
                  </a:cubicBezTo>
                  <a:lnTo>
                    <a:pt x="605868" y="413901"/>
                  </a:lnTo>
                  <a:lnTo>
                    <a:pt x="606026" y="412329"/>
                  </a:lnTo>
                  <a:cubicBezTo>
                    <a:pt x="606362" y="408743"/>
                    <a:pt x="606698" y="405607"/>
                    <a:pt x="606698" y="405607"/>
                  </a:cubicBezTo>
                  <a:cubicBezTo>
                    <a:pt x="606978" y="402806"/>
                    <a:pt x="607819" y="398380"/>
                    <a:pt x="607707" y="395524"/>
                  </a:cubicBezTo>
                  <a:cubicBezTo>
                    <a:pt x="607595" y="392667"/>
                    <a:pt x="606138" y="391659"/>
                    <a:pt x="606026" y="388465"/>
                  </a:cubicBezTo>
                  <a:cubicBezTo>
                    <a:pt x="605914" y="385273"/>
                    <a:pt x="606978" y="380735"/>
                    <a:pt x="607034" y="376367"/>
                  </a:cubicBezTo>
                  <a:cubicBezTo>
                    <a:pt x="607090" y="371997"/>
                    <a:pt x="606866" y="366060"/>
                    <a:pt x="606362" y="362250"/>
                  </a:cubicBezTo>
                  <a:cubicBezTo>
                    <a:pt x="605858" y="358442"/>
                    <a:pt x="605746" y="357770"/>
                    <a:pt x="604009" y="353512"/>
                  </a:cubicBezTo>
                  <a:lnTo>
                    <a:pt x="603389" y="351504"/>
                  </a:lnTo>
                  <a:lnTo>
                    <a:pt x="603140" y="349564"/>
                  </a:lnTo>
                  <a:cubicBezTo>
                    <a:pt x="602972" y="348352"/>
                    <a:pt x="602832" y="347015"/>
                    <a:pt x="602888" y="345544"/>
                  </a:cubicBezTo>
                  <a:cubicBezTo>
                    <a:pt x="603112" y="339663"/>
                    <a:pt x="602552" y="328740"/>
                    <a:pt x="602215" y="322017"/>
                  </a:cubicBezTo>
                  <a:cubicBezTo>
                    <a:pt x="601879" y="315295"/>
                    <a:pt x="601655" y="309862"/>
                    <a:pt x="600871" y="305213"/>
                  </a:cubicBezTo>
                  <a:cubicBezTo>
                    <a:pt x="600087" y="300564"/>
                    <a:pt x="598126" y="297987"/>
                    <a:pt x="597510" y="294121"/>
                  </a:cubicBezTo>
                  <a:cubicBezTo>
                    <a:pt x="596893" y="290257"/>
                    <a:pt x="597790" y="284935"/>
                    <a:pt x="597174" y="282023"/>
                  </a:cubicBezTo>
                  <a:cubicBezTo>
                    <a:pt x="596557" y="279109"/>
                    <a:pt x="594204" y="278941"/>
                    <a:pt x="593811" y="276645"/>
                  </a:cubicBezTo>
                  <a:cubicBezTo>
                    <a:pt x="593419" y="274349"/>
                    <a:pt x="592299" y="271211"/>
                    <a:pt x="594820" y="268242"/>
                  </a:cubicBezTo>
                  <a:cubicBezTo>
                    <a:pt x="597342" y="265274"/>
                    <a:pt x="604064" y="262249"/>
                    <a:pt x="608938" y="258831"/>
                  </a:cubicBezTo>
                  <a:cubicBezTo>
                    <a:pt x="613812" y="255415"/>
                    <a:pt x="620535" y="251157"/>
                    <a:pt x="624065" y="247740"/>
                  </a:cubicBezTo>
                  <a:cubicBezTo>
                    <a:pt x="627594" y="244324"/>
                    <a:pt x="630059" y="241915"/>
                    <a:pt x="630115" y="238330"/>
                  </a:cubicBezTo>
                  <a:cubicBezTo>
                    <a:pt x="630171" y="234745"/>
                    <a:pt x="627034" y="229479"/>
                    <a:pt x="624401" y="226231"/>
                  </a:cubicBezTo>
                  <a:cubicBezTo>
                    <a:pt x="621768" y="222982"/>
                    <a:pt x="617397" y="221021"/>
                    <a:pt x="614316" y="218837"/>
                  </a:cubicBezTo>
                  <a:cubicBezTo>
                    <a:pt x="611235" y="216652"/>
                    <a:pt x="608490" y="213683"/>
                    <a:pt x="605913" y="213123"/>
                  </a:cubicBezTo>
                  <a:cubicBezTo>
                    <a:pt x="603336" y="212563"/>
                    <a:pt x="601655" y="214243"/>
                    <a:pt x="598854" y="215476"/>
                  </a:cubicBezTo>
                  <a:cubicBezTo>
                    <a:pt x="596753" y="216400"/>
                    <a:pt x="592320" y="218774"/>
                    <a:pt x="590235" y="219902"/>
                  </a:cubicBezTo>
                  <a:lnTo>
                    <a:pt x="589393" y="220360"/>
                  </a:lnTo>
                  <a:lnTo>
                    <a:pt x="589345" y="220019"/>
                  </a:lnTo>
                  <a:cubicBezTo>
                    <a:pt x="589064" y="219326"/>
                    <a:pt x="588518" y="218711"/>
                    <a:pt x="588210" y="218066"/>
                  </a:cubicBezTo>
                  <a:cubicBezTo>
                    <a:pt x="587594" y="216778"/>
                    <a:pt x="584737" y="215994"/>
                    <a:pt x="585185" y="214705"/>
                  </a:cubicBezTo>
                  <a:cubicBezTo>
                    <a:pt x="585633" y="213416"/>
                    <a:pt x="588602" y="212744"/>
                    <a:pt x="590899" y="210335"/>
                  </a:cubicBezTo>
                  <a:cubicBezTo>
                    <a:pt x="593196" y="207927"/>
                    <a:pt x="597959" y="204454"/>
                    <a:pt x="598967" y="200253"/>
                  </a:cubicBezTo>
                  <a:cubicBezTo>
                    <a:pt x="599976" y="196052"/>
                    <a:pt x="598407" y="188938"/>
                    <a:pt x="596951" y="185129"/>
                  </a:cubicBezTo>
                  <a:cubicBezTo>
                    <a:pt x="595493" y="181320"/>
                    <a:pt x="593196" y="179863"/>
                    <a:pt x="590227" y="177398"/>
                  </a:cubicBezTo>
                  <a:cubicBezTo>
                    <a:pt x="587258" y="174934"/>
                    <a:pt x="583168" y="172469"/>
                    <a:pt x="579135" y="170341"/>
                  </a:cubicBezTo>
                  <a:cubicBezTo>
                    <a:pt x="575101" y="168212"/>
                    <a:pt x="570283" y="166811"/>
                    <a:pt x="566024" y="164626"/>
                  </a:cubicBezTo>
                  <a:cubicBezTo>
                    <a:pt x="561767" y="162443"/>
                    <a:pt x="558125" y="158129"/>
                    <a:pt x="553588" y="157233"/>
                  </a:cubicBezTo>
                  <a:cubicBezTo>
                    <a:pt x="552453" y="157009"/>
                    <a:pt x="551291" y="156994"/>
                    <a:pt x="550103" y="157107"/>
                  </a:cubicBezTo>
                  <a:close/>
                  <a:moveTo>
                    <a:pt x="0" y="0"/>
                  </a:moveTo>
                  <a:lnTo>
                    <a:pt x="839788" y="0"/>
                  </a:lnTo>
                  <a:lnTo>
                    <a:pt x="839788" y="1212850"/>
                  </a:lnTo>
                  <a:lnTo>
                    <a:pt x="0" y="1212850"/>
                  </a:lnTo>
                  <a:close/>
                </a:path>
              </a:pathLst>
            </a:cu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p>
          </p:txBody>
        </p:sp>
      </p:grpSp>
    </p:spTree>
    <p:extLst>
      <p:ext uri="{BB962C8B-B14F-4D97-AF65-F5344CB8AC3E}">
        <p14:creationId xmlns:p14="http://schemas.microsoft.com/office/powerpoint/2010/main" val="42737355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609907"/>
            <a:ext cx="11733225" cy="506033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在甲酸钠、氢氧化钠混合溶液中通入二氧化硫气体，可得到重要的工业产品保险粉</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，同时产生二氧化碳气体，该反应的离子方程式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化合物</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FeO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可作为一种</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绿色高效多功能</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水处理剂，可由</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err="1">
                <a:latin typeface="Times New Roman"/>
                <a:ea typeface="华文细黑"/>
                <a:cs typeface="Courier New"/>
              </a:rPr>
              <a:t>KClO</a:t>
            </a:r>
            <a:r>
              <a:rPr lang="zh-CN" altLang="zh-CN" sz="2800" kern="100" dirty="0">
                <a:latin typeface="Times New Roman"/>
                <a:ea typeface="华文细黑"/>
                <a:cs typeface="Times New Roman"/>
              </a:rPr>
              <a:t>在强碱性条件下反应制得，其反应的离子方程式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a:t>
            </a:r>
            <a:r>
              <a:rPr lang="en-US" altLang="zh-CN" sz="2800" kern="100" dirty="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13493699"/>
              </p:ext>
            </p:extLst>
          </p:nvPr>
        </p:nvGraphicFramePr>
        <p:xfrm>
          <a:off x="380173" y="2146125"/>
          <a:ext cx="7173913" cy="1036638"/>
        </p:xfrm>
        <a:graphic>
          <a:graphicData uri="http://schemas.openxmlformats.org/presentationml/2006/ole">
            <mc:AlternateContent xmlns:mc="http://schemas.openxmlformats.org/markup-compatibility/2006">
              <mc:Choice xmlns:v="urn:schemas-microsoft-com:vml" Requires="v">
                <p:oleObj spid="_x0000_s3460" name="文档" r:id="rId4" imgW="7174338" imgH="1036053" progId="Word.Document.12">
                  <p:embed/>
                </p:oleObj>
              </mc:Choice>
              <mc:Fallback>
                <p:oleObj name="文档" r:id="rId4" imgW="7174338" imgH="1036053" progId="Word.Document.12">
                  <p:embed/>
                  <p:pic>
                    <p:nvPicPr>
                      <p:cNvPr id="0" name=""/>
                      <p:cNvPicPr/>
                      <p:nvPr/>
                    </p:nvPicPr>
                    <p:blipFill>
                      <a:blip r:embed="rId5"/>
                      <a:stretch>
                        <a:fillRect/>
                      </a:stretch>
                    </p:blipFill>
                    <p:spPr>
                      <a:xfrm>
                        <a:off x="380173" y="2146125"/>
                        <a:ext cx="7173913" cy="1036638"/>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605644207"/>
              </p:ext>
            </p:extLst>
          </p:nvPr>
        </p:nvGraphicFramePr>
        <p:xfrm>
          <a:off x="407576" y="4199046"/>
          <a:ext cx="11236325" cy="1493837"/>
        </p:xfrm>
        <a:graphic>
          <a:graphicData uri="http://schemas.openxmlformats.org/presentationml/2006/ole">
            <mc:AlternateContent xmlns:mc="http://schemas.openxmlformats.org/markup-compatibility/2006">
              <mc:Choice xmlns:v="urn:schemas-microsoft-com:vml" Requires="v">
                <p:oleObj spid="_x0000_s3461" name="文档" r:id="rId7" imgW="11235436" imgH="1499026" progId="Word.Document.12">
                  <p:embed/>
                </p:oleObj>
              </mc:Choice>
              <mc:Fallback>
                <p:oleObj name="文档" r:id="rId7" imgW="11235436" imgH="1499026" progId="Word.Document.12">
                  <p:embed/>
                  <p:pic>
                    <p:nvPicPr>
                      <p:cNvPr id="0" name=""/>
                      <p:cNvPicPr/>
                      <p:nvPr/>
                    </p:nvPicPr>
                    <p:blipFill>
                      <a:blip r:embed="rId8"/>
                      <a:stretch>
                        <a:fillRect/>
                      </a:stretch>
                    </p:blipFill>
                    <p:spPr>
                      <a:xfrm>
                        <a:off x="407576" y="4199046"/>
                        <a:ext cx="11236325" cy="1493837"/>
                      </a:xfrm>
                      <a:prstGeom prst="rect">
                        <a:avLst/>
                      </a:prstGeom>
                    </p:spPr>
                  </p:pic>
                </p:oleObj>
              </mc:Fallback>
            </mc:AlternateContent>
          </a:graphicData>
        </a:graphic>
      </p:graphicFrame>
      <p:sp>
        <p:nvSpPr>
          <p:cNvPr id="5" name="Rectangle 21">
            <a:hlinkClick r:id="rId9"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10"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11"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12"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矩形 10"/>
          <p:cNvSpPr/>
          <p:nvPr/>
        </p:nvSpPr>
        <p:spPr>
          <a:xfrm>
            <a:off x="550590" y="258334"/>
            <a:ext cx="1720343" cy="656846"/>
          </a:xfrm>
          <a:prstGeom prst="rect">
            <a:avLst/>
          </a:prstGeom>
        </p:spPr>
        <p:txBody>
          <a:bodyPr wrap="none">
            <a:spAutoFit/>
          </a:bodyPr>
          <a:lstStyle/>
          <a:p>
            <a:pPr algn="just">
              <a:lnSpc>
                <a:spcPct val="150000"/>
              </a:lnSpc>
              <a:defRPr/>
            </a:pPr>
            <a:r>
              <a:rPr lang="en-US" altLang="zh-CN" sz="2800" b="1" dirty="0" err="1" smtClean="0">
                <a:solidFill>
                  <a:srgbClr val="FF0000"/>
                </a:solidFill>
                <a:latin typeface="Times New Roman" pitchFamily="18" charset="0"/>
                <a:ea typeface="华文细黑" pitchFamily="2" charset="-122"/>
              </a:rPr>
              <a:t>HCOONa</a:t>
            </a:r>
            <a:endParaRPr lang="zh-CN" altLang="zh-CN" sz="900" b="1" dirty="0">
              <a:solidFill>
                <a:srgbClr val="FF0000"/>
              </a:solidFill>
              <a:latin typeface="宋体" pitchFamily="2" charset="-122"/>
              <a:ea typeface="黑体" pitchFamily="49" charset="-122"/>
            </a:endParaRPr>
          </a:p>
        </p:txBody>
      </p:sp>
      <p:sp>
        <p:nvSpPr>
          <p:cNvPr id="12" name="矩形 11"/>
          <p:cNvSpPr/>
          <p:nvPr/>
        </p:nvSpPr>
        <p:spPr>
          <a:xfrm>
            <a:off x="760591" y="-6049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+2</a:t>
            </a:r>
            <a:endParaRPr lang="zh-CN" altLang="zh-CN" sz="900" b="1" dirty="0">
              <a:solidFill>
                <a:srgbClr val="0000FF"/>
              </a:solidFill>
              <a:latin typeface="宋体" pitchFamily="2" charset="-122"/>
              <a:ea typeface="黑体" pitchFamily="49" charset="-122"/>
            </a:endParaRPr>
          </a:p>
        </p:txBody>
      </p:sp>
      <p:sp>
        <p:nvSpPr>
          <p:cNvPr id="13" name="矩形 12"/>
          <p:cNvSpPr/>
          <p:nvPr/>
        </p:nvSpPr>
        <p:spPr>
          <a:xfrm>
            <a:off x="21160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+6</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6779307" y="298498"/>
            <a:ext cx="784189"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SO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5" name="矩形 14"/>
          <p:cNvSpPr/>
          <p:nvPr/>
        </p:nvSpPr>
        <p:spPr>
          <a:xfrm>
            <a:off x="6660996" y="-16117"/>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2597636" y="1055030"/>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+3</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665441" y="1012344"/>
            <a:ext cx="843501"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CO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8" name="矩形 17"/>
          <p:cNvSpPr/>
          <p:nvPr/>
        </p:nvSpPr>
        <p:spPr>
          <a:xfrm>
            <a:off x="5237787" y="102261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9" name="矩形 18"/>
          <p:cNvSpPr/>
          <p:nvPr/>
        </p:nvSpPr>
        <p:spPr>
          <a:xfrm>
            <a:off x="105082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+3</a:t>
            </a:r>
            <a:endParaRPr lang="zh-CN" altLang="zh-CN" sz="900" b="1" dirty="0">
              <a:solidFill>
                <a:srgbClr val="0000FF"/>
              </a:solidFill>
              <a:latin typeface="宋体" pitchFamily="2" charset="-122"/>
              <a:ea typeface="黑体" pitchFamily="49" charset="-122"/>
            </a:endParaRPr>
          </a:p>
        </p:txBody>
      </p:sp>
      <p:sp>
        <p:nvSpPr>
          <p:cNvPr id="20" name="矩形 19"/>
          <p:cNvSpPr/>
          <p:nvPr/>
        </p:nvSpPr>
        <p:spPr>
          <a:xfrm>
            <a:off x="477312" y="31741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cxnSp>
        <p:nvCxnSpPr>
          <p:cNvPr id="21" name="直接连接符 20"/>
          <p:cNvCxnSpPr/>
          <p:nvPr/>
        </p:nvCxnSpPr>
        <p:spPr>
          <a:xfrm>
            <a:off x="1466146" y="4108688"/>
            <a:ext cx="1198735"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3635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down)">
                                      <p:cBhvr>
                                        <p:cTn id="37" dur="500"/>
                                        <p:tgtEl>
                                          <p:spTgt spid="1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blinds(horizontal)">
                                      <p:cBhvr>
                                        <p:cTn id="42" dur="500"/>
                                        <p:tgtEl>
                                          <p:spTgt spid="2"/>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down)">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wipe(down)">
                                      <p:cBhvr>
                                        <p:cTn id="52" dur="500"/>
                                        <p:tgtEl>
                                          <p:spTgt spid="1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down)">
                                      <p:cBhvr>
                                        <p:cTn id="57" dur="500"/>
                                        <p:tgtEl>
                                          <p:spTgt spid="20"/>
                                        </p:tgtEl>
                                      </p:cBhvr>
                                    </p:animEffect>
                                  </p:childTnLst>
                                </p:cTn>
                              </p:par>
                            </p:childTnLst>
                          </p:cTn>
                        </p:par>
                      </p:childTnLst>
                    </p:cTn>
                  </p:par>
                  <p:par>
                    <p:cTn id="58" fill="hold">
                      <p:stCondLst>
                        <p:cond delay="indefinite"/>
                      </p:stCondLst>
                      <p:childTnLst>
                        <p:par>
                          <p:cTn id="59" fill="hold">
                            <p:stCondLst>
                              <p:cond delay="0"/>
                            </p:stCondLst>
                            <p:childTnLst>
                              <p:par>
                                <p:cTn id="60" presetID="16" presetClass="entr" presetSubtype="21" fill="hold" nodeType="click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barn(inVertical)">
                                      <p:cBhvr>
                                        <p:cTn id="62" dur="500"/>
                                        <p:tgtEl>
                                          <p:spTgt spid="21"/>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4"/>
                                        </p:tgtEl>
                                        <p:attrNameLst>
                                          <p:attrName>style.visibility</p:attrName>
                                        </p:attrNameLst>
                                      </p:cBhvr>
                                      <p:to>
                                        <p:strVal val="visible"/>
                                      </p:to>
                                    </p:set>
                                    <p:animEffect transition="in" filter="blinds(horizontal)">
                                      <p:cBhvr>
                                        <p:cTn id="6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p:bldP spid="18" grpId="0"/>
      <p:bldP spid="19" grpId="0"/>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8542" y="693490"/>
            <a:ext cx="11881320" cy="3323987"/>
          </a:xfrm>
          <a:prstGeom prst="rect">
            <a:avLst/>
          </a:prstGeom>
        </p:spPr>
        <p:txBody>
          <a:bodyPr wrap="square">
            <a:spAutoFit/>
          </a:bodyPr>
          <a:lstStyle/>
          <a:p>
            <a:pPr>
              <a:lnSpc>
                <a:spcPct val="150000"/>
              </a:lnSpc>
            </a:pPr>
            <a:r>
              <a:rPr lang="zh-CN" altLang="en-US" sz="2800" dirty="0" smtClean="0">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2016</a:t>
            </a:r>
            <a:r>
              <a:rPr lang="zh-CN" altLang="en-US" sz="2800" dirty="0" smtClean="0">
                <a:latin typeface="Times New Roman" panose="02020603050405020304" pitchFamily="18" charset="0"/>
                <a:cs typeface="Times New Roman" panose="02020603050405020304" pitchFamily="18" charset="0"/>
              </a:rPr>
              <a:t>届 第一次六校联考）</a:t>
            </a:r>
            <a:r>
              <a:rPr lang="en-US" altLang="zh-CN" sz="2800" dirty="0" smtClean="0">
                <a:latin typeface="Times New Roman" panose="02020603050405020304" pitchFamily="18" charset="0"/>
                <a:cs typeface="Times New Roman" panose="02020603050405020304" pitchFamily="18" charset="0"/>
              </a:rPr>
              <a:t>8.12</a:t>
            </a:r>
            <a:r>
              <a:rPr lang="zh-CN" altLang="zh-CN" sz="2800" dirty="0">
                <a:latin typeface="Times New Roman" panose="02020603050405020304" pitchFamily="18" charset="0"/>
                <a:cs typeface="Times New Roman" panose="02020603050405020304" pitchFamily="18" charset="0"/>
              </a:rPr>
              <a:t>天津港特大爆炸事故现场有</a:t>
            </a:r>
            <a:r>
              <a:rPr lang="en-US" altLang="zh-CN" sz="2800" dirty="0">
                <a:latin typeface="Times New Roman" panose="02020603050405020304" pitchFamily="18" charset="0"/>
                <a:cs typeface="Times New Roman" panose="02020603050405020304" pitchFamily="18" charset="0"/>
              </a:rPr>
              <a:t>700</a:t>
            </a:r>
            <a:r>
              <a:rPr lang="zh-CN" altLang="zh-CN" sz="2800" dirty="0">
                <a:latin typeface="Times New Roman" panose="02020603050405020304" pitchFamily="18" charset="0"/>
                <a:cs typeface="Times New Roman" panose="02020603050405020304" pitchFamily="18" charset="0"/>
              </a:rPr>
              <a:t>吨</a:t>
            </a:r>
            <a:r>
              <a:rPr lang="zh-CN" altLang="zh-CN" sz="2800" dirty="0" smtClean="0">
                <a:latin typeface="Times New Roman" panose="02020603050405020304" pitchFamily="18" charset="0"/>
                <a:cs typeface="Times New Roman" panose="02020603050405020304" pitchFamily="18" charset="0"/>
              </a:rPr>
              <a:t>左右</a:t>
            </a:r>
            <a:endParaRPr lang="en-US" altLang="zh-CN" sz="2800" dirty="0" smtClean="0">
              <a:latin typeface="Times New Roman" panose="02020603050405020304" pitchFamily="18" charset="0"/>
              <a:cs typeface="Times New Roman" panose="02020603050405020304" pitchFamily="18" charset="0"/>
            </a:endParaRPr>
          </a:p>
          <a:p>
            <a:pPr>
              <a:lnSpc>
                <a:spcPct val="150000"/>
              </a:lnSpc>
            </a:pPr>
            <a:r>
              <a:rPr lang="zh-CN" altLang="zh-CN" sz="2800" dirty="0">
                <a:solidFill>
                  <a:srgbClr val="FF0000"/>
                </a:solidFill>
                <a:latin typeface="Times New Roman" panose="02020603050405020304" pitchFamily="18" charset="0"/>
                <a:cs typeface="Times New Roman" panose="02020603050405020304" pitchFamily="18" charset="0"/>
              </a:rPr>
              <a:t>氰化钠</a:t>
            </a:r>
            <a:r>
              <a:rPr lang="zh-CN"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氰化钠剧毒。有少量因爆炸冲击发生泄漏。这些泄露的氰化钠可通过喷洒氧化剂双氧水的方式来处理，以减轻污染。</a:t>
            </a:r>
          </a:p>
          <a:p>
            <a:pPr>
              <a:lnSpc>
                <a:spcPct val="150000"/>
              </a:lnSpc>
            </a:pPr>
            <a:r>
              <a:rPr lang="en-US" altLang="zh-CN" sz="2800" dirty="0">
                <a:solidFill>
                  <a:srgbClr val="0000FF"/>
                </a:solidFill>
                <a:latin typeface="Times New Roman" panose="02020603050405020304" pitchFamily="18" charset="0"/>
                <a:cs typeface="Times New Roman" panose="02020603050405020304" pitchFamily="18" charset="0"/>
              </a:rPr>
              <a:t>(1) </a:t>
            </a:r>
            <a:r>
              <a:rPr lang="zh-CN" altLang="en-US" sz="2800" dirty="0" smtClean="0">
                <a:solidFill>
                  <a:srgbClr val="0000FF"/>
                </a:solidFill>
                <a:latin typeface="Times New Roman" panose="02020603050405020304" pitchFamily="18" charset="0"/>
                <a:cs typeface="Times New Roman" panose="02020603050405020304" pitchFamily="18" charset="0"/>
              </a:rPr>
              <a:t>在</a:t>
            </a:r>
            <a:r>
              <a:rPr lang="zh-CN" altLang="zh-CN" sz="2800" dirty="0" smtClean="0">
                <a:solidFill>
                  <a:srgbClr val="0000FF"/>
                </a:solidFill>
                <a:latin typeface="Times New Roman" panose="02020603050405020304" pitchFamily="18" charset="0"/>
                <a:cs typeface="Times New Roman" panose="02020603050405020304" pitchFamily="18" charset="0"/>
              </a:rPr>
              <a:t>偏</a:t>
            </a:r>
            <a:r>
              <a:rPr lang="zh-CN" altLang="zh-CN" sz="2800" dirty="0">
                <a:solidFill>
                  <a:srgbClr val="0000FF"/>
                </a:solidFill>
                <a:latin typeface="Times New Roman" panose="02020603050405020304" pitchFamily="18" charset="0"/>
                <a:cs typeface="Times New Roman" panose="02020603050405020304" pitchFamily="18" charset="0"/>
              </a:rPr>
              <a:t>碱性条件下，氰化钠溶液的</a:t>
            </a:r>
            <a:r>
              <a:rPr lang="en-US" altLang="zh-CN" sz="2800" dirty="0" smtClean="0">
                <a:solidFill>
                  <a:srgbClr val="FF0000"/>
                </a:solidFill>
                <a:latin typeface="Times New Roman" panose="02020603050405020304" pitchFamily="18" charset="0"/>
                <a:cs typeface="Times New Roman" panose="02020603050405020304" pitchFamily="18" charset="0"/>
              </a:rPr>
              <a:t>CN</a:t>
            </a:r>
            <a:r>
              <a:rPr lang="zh-CN" altLang="zh-CN" sz="2800" baseline="30000" dirty="0" smtClean="0">
                <a:solidFill>
                  <a:srgbClr val="FF0000"/>
                </a:solidFill>
                <a:latin typeface="Times New Roman" panose="02020603050405020304" pitchFamily="18" charset="0"/>
                <a:cs typeface="Times New Roman" panose="02020603050405020304" pitchFamily="18" charset="0"/>
              </a:rPr>
              <a:t>﹣</a:t>
            </a:r>
            <a:r>
              <a:rPr lang="zh-CN" altLang="zh-CN" sz="2800" dirty="0" smtClean="0">
                <a:solidFill>
                  <a:srgbClr val="FF0000"/>
                </a:solidFill>
                <a:latin typeface="Times New Roman" panose="02020603050405020304" pitchFamily="18" charset="0"/>
                <a:cs typeface="Times New Roman" panose="02020603050405020304" pitchFamily="18" charset="0"/>
              </a:rPr>
              <a:t>被</a:t>
            </a:r>
            <a:r>
              <a:rPr lang="zh-CN" altLang="zh-CN" sz="2800" dirty="0">
                <a:solidFill>
                  <a:srgbClr val="FF0000"/>
                </a:solidFill>
                <a:latin typeface="Times New Roman" panose="02020603050405020304" pitchFamily="18" charset="0"/>
                <a:cs typeface="Times New Roman" panose="02020603050405020304" pitchFamily="18" charset="0"/>
              </a:rPr>
              <a:t>双氧水氧化为</a:t>
            </a:r>
            <a:r>
              <a:rPr lang="en-US" altLang="zh-CN" sz="2800" dirty="0">
                <a:solidFill>
                  <a:srgbClr val="FF0000"/>
                </a:solidFill>
                <a:latin typeface="Times New Roman" panose="02020603050405020304" pitchFamily="18" charset="0"/>
                <a:cs typeface="Times New Roman" panose="02020603050405020304" pitchFamily="18" charset="0"/>
              </a:rPr>
              <a:t>HCO</a:t>
            </a:r>
            <a:r>
              <a:rPr lang="en-US" altLang="zh-CN" sz="2800" baseline="-25000" dirty="0">
                <a:solidFill>
                  <a:srgbClr val="FF0000"/>
                </a:solidFill>
                <a:latin typeface="Times New Roman" panose="02020603050405020304" pitchFamily="18" charset="0"/>
                <a:cs typeface="Times New Roman" panose="02020603050405020304" pitchFamily="18" charset="0"/>
              </a:rPr>
              <a:t>3</a:t>
            </a:r>
            <a:r>
              <a:rPr lang="zh-CN" altLang="zh-CN" sz="2800" baseline="30000" dirty="0">
                <a:solidFill>
                  <a:srgbClr val="FF0000"/>
                </a:solidFill>
                <a:latin typeface="Times New Roman" panose="02020603050405020304" pitchFamily="18" charset="0"/>
                <a:cs typeface="Times New Roman" panose="02020603050405020304" pitchFamily="18" charset="0"/>
              </a:rPr>
              <a:t>﹣</a:t>
            </a:r>
            <a:r>
              <a:rPr lang="zh-CN" altLang="zh-CN" sz="2800" dirty="0">
                <a:solidFill>
                  <a:srgbClr val="0000FF"/>
                </a:solidFill>
                <a:latin typeface="Times New Roman" panose="02020603050405020304" pitchFamily="18" charset="0"/>
                <a:cs typeface="Times New Roman" panose="02020603050405020304" pitchFamily="18" charset="0"/>
              </a:rPr>
              <a:t>，同时放出</a:t>
            </a:r>
            <a:r>
              <a:rPr lang="en-US" altLang="zh-CN" sz="2800" dirty="0">
                <a:solidFill>
                  <a:srgbClr val="0000FF"/>
                </a:solidFill>
                <a:latin typeface="Times New Roman" panose="02020603050405020304" pitchFamily="18" charset="0"/>
                <a:cs typeface="Times New Roman" panose="02020603050405020304" pitchFamily="18" charset="0"/>
              </a:rPr>
              <a:t>NH</a:t>
            </a:r>
            <a:r>
              <a:rPr lang="en-US" altLang="zh-CN" sz="2800" baseline="-25000" dirty="0">
                <a:solidFill>
                  <a:srgbClr val="0000FF"/>
                </a:solidFill>
                <a:latin typeface="Times New Roman" panose="02020603050405020304" pitchFamily="18" charset="0"/>
                <a:cs typeface="Times New Roman" panose="02020603050405020304" pitchFamily="18" charset="0"/>
              </a:rPr>
              <a:t>3</a:t>
            </a:r>
            <a:r>
              <a:rPr lang="zh-CN" altLang="zh-CN" sz="2800" dirty="0">
                <a:solidFill>
                  <a:srgbClr val="0000FF"/>
                </a:solidFill>
                <a:latin typeface="Times New Roman" panose="02020603050405020304" pitchFamily="18" charset="0"/>
                <a:cs typeface="Times New Roman" panose="02020603050405020304" pitchFamily="18" charset="0"/>
              </a:rPr>
              <a:t>，该反应的离子方程式</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a:solidFill>
                  <a:srgbClr val="0000FF"/>
                </a:solidFill>
                <a:latin typeface="Times New Roman" panose="02020603050405020304" pitchFamily="18" charset="0"/>
                <a:cs typeface="Times New Roman" panose="02020603050405020304" pitchFamily="18" charset="0"/>
              </a:rPr>
              <a:t> </a:t>
            </a:r>
            <a:r>
              <a:rPr lang="en-US" altLang="zh-CN" sz="2800" dirty="0" smtClean="0">
                <a:latin typeface="Times New Roman" panose="02020603050405020304" pitchFamily="18" charset="0"/>
                <a:cs typeface="Times New Roman" panose="02020603050405020304" pitchFamily="18" charset="0"/>
              </a:rPr>
              <a:t>_______________________________________</a:t>
            </a:r>
            <a:r>
              <a:rPr lang="zh-CN" altLang="zh-CN" sz="2800" dirty="0" smtClean="0">
                <a:latin typeface="Times New Roman" panose="02020603050405020304" pitchFamily="18" charset="0"/>
                <a:cs typeface="Times New Roman" panose="02020603050405020304" pitchFamily="18" charset="0"/>
              </a:rPr>
              <a:t>。</a:t>
            </a:r>
            <a:endParaRPr lang="zh-CN" altLang="zh-CN" sz="2800" dirty="0">
              <a:latin typeface="Times New Roman" panose="02020603050405020304" pitchFamily="18" charset="0"/>
              <a:cs typeface="Times New Roman" panose="02020603050405020304" pitchFamily="18" charset="0"/>
            </a:endParaRPr>
          </a:p>
        </p:txBody>
      </p:sp>
      <p:sp>
        <p:nvSpPr>
          <p:cNvPr id="3" name="矩形 2"/>
          <p:cNvSpPr/>
          <p:nvPr/>
        </p:nvSpPr>
        <p:spPr>
          <a:xfrm>
            <a:off x="46534" y="4221882"/>
            <a:ext cx="11953328" cy="2031325"/>
          </a:xfrm>
          <a:prstGeom prst="rect">
            <a:avLst/>
          </a:prstGeom>
        </p:spPr>
        <p:txBody>
          <a:bodyPr wrap="square">
            <a:spAutoFit/>
          </a:bodyPr>
          <a:lstStyle/>
          <a:p>
            <a:pPr>
              <a:lnSpc>
                <a:spcPct val="150000"/>
              </a:lnSpc>
            </a:pPr>
            <a:r>
              <a:rPr lang="en-US" altLang="zh-CN" sz="2800" dirty="0" smtClean="0">
                <a:latin typeface="Times New Roman" panose="02020603050405020304" pitchFamily="18" charset="0"/>
                <a:cs typeface="Times New Roman" panose="02020603050405020304" pitchFamily="18" charset="0"/>
              </a:rPr>
              <a:t>(</a:t>
            </a:r>
            <a:r>
              <a:rPr lang="zh-CN" altLang="en-US" sz="2800" dirty="0" smtClean="0">
                <a:latin typeface="Times New Roman" panose="02020603050405020304" pitchFamily="18" charset="0"/>
                <a:cs typeface="Times New Roman" panose="02020603050405020304" pitchFamily="18" charset="0"/>
              </a:rPr>
              <a:t>河南高考模拟</a:t>
            </a:r>
            <a:r>
              <a:rPr lang="en-US"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为了研究所制得的漂白粉的化学性质，</a:t>
            </a:r>
            <a:r>
              <a:rPr lang="zh-CN" altLang="zh-CN" sz="2800" dirty="0">
                <a:solidFill>
                  <a:srgbClr val="0000FF"/>
                </a:solidFill>
                <a:latin typeface="Times New Roman" panose="02020603050405020304" pitchFamily="18" charset="0"/>
                <a:cs typeface="Times New Roman" panose="02020603050405020304" pitchFamily="18" charset="0"/>
              </a:rPr>
              <a:t>某同学把少量漂白粉投入淡绿色的</a:t>
            </a:r>
            <a:r>
              <a:rPr lang="en-US" altLang="zh-CN" sz="2800" dirty="0">
                <a:solidFill>
                  <a:srgbClr val="0000FF"/>
                </a:solidFill>
                <a:latin typeface="Times New Roman" panose="02020603050405020304" pitchFamily="18" charset="0"/>
                <a:cs typeface="Times New Roman" panose="02020603050405020304" pitchFamily="18" charset="0"/>
              </a:rPr>
              <a:t>FeCl</a:t>
            </a:r>
            <a:r>
              <a:rPr lang="en-US" altLang="zh-CN" sz="2800" baseline="-25000" dirty="0">
                <a:solidFill>
                  <a:srgbClr val="0000FF"/>
                </a:solidFill>
                <a:latin typeface="Times New Roman" panose="02020603050405020304" pitchFamily="18" charset="0"/>
                <a:cs typeface="Times New Roman" panose="02020603050405020304" pitchFamily="18" charset="0"/>
              </a:rPr>
              <a:t>2</a:t>
            </a:r>
            <a:r>
              <a:rPr lang="zh-CN" altLang="zh-CN" sz="2800" dirty="0">
                <a:solidFill>
                  <a:srgbClr val="0000FF"/>
                </a:solidFill>
                <a:latin typeface="Times New Roman" panose="02020603050405020304" pitchFamily="18" charset="0"/>
                <a:cs typeface="Times New Roman" panose="02020603050405020304" pitchFamily="18" charset="0"/>
              </a:rPr>
              <a:t>溶液中，溶液变成棕黄色，且有红褐色沉淀生成，反应的离子方程式为</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_____________________________________</a:t>
            </a:r>
            <a:r>
              <a:rPr lang="en-US" altLang="zh-CN" sz="2800" dirty="0">
                <a:latin typeface="Times New Roman" panose="02020603050405020304" pitchFamily="18" charset="0"/>
                <a:cs typeface="Times New Roman" panose="02020603050405020304" pitchFamily="18" charset="0"/>
              </a:rPr>
              <a:t>__</a:t>
            </a:r>
            <a:r>
              <a:rPr lang="en-US" altLang="zh-CN" sz="2800" dirty="0" smtClean="0">
                <a:latin typeface="Times New Roman" panose="02020603050405020304" pitchFamily="18" charset="0"/>
                <a:cs typeface="Times New Roman" panose="02020603050405020304" pitchFamily="18" charset="0"/>
              </a:rPr>
              <a:t>___________</a:t>
            </a:r>
            <a:r>
              <a:rPr lang="zh-CN" altLang="zh-CN" sz="2800" dirty="0">
                <a:latin typeface="Times New Roman" panose="02020603050405020304" pitchFamily="18" charset="0"/>
                <a:cs typeface="Times New Roman" panose="02020603050405020304" pitchFamily="18" charset="0"/>
              </a:rPr>
              <a:t>。</a:t>
            </a:r>
          </a:p>
        </p:txBody>
      </p:sp>
      <p:sp>
        <p:nvSpPr>
          <p:cNvPr id="4" name="矩形 3"/>
          <p:cNvSpPr/>
          <p:nvPr/>
        </p:nvSpPr>
        <p:spPr>
          <a:xfrm>
            <a:off x="46534" y="-26590"/>
            <a:ext cx="8012130" cy="690574"/>
          </a:xfrm>
          <a:prstGeom prst="rect">
            <a:avLst/>
          </a:prstGeom>
        </p:spPr>
        <p:txBody>
          <a:bodyPr wrap="none">
            <a:spAutoFit/>
          </a:bodyPr>
          <a:lstStyle/>
          <a:p>
            <a:pPr algn="just">
              <a:lnSpc>
                <a:spcPts val="5500"/>
              </a:lnSpc>
              <a:spcAft>
                <a:spcPts val="0"/>
              </a:spcAft>
            </a:pPr>
            <a:r>
              <a:rPr lang="zh-CN" altLang="zh-CN" sz="3200" b="1" kern="100" dirty="0">
                <a:solidFill>
                  <a:srgbClr val="0000FF"/>
                </a:solidFill>
                <a:latin typeface="Times New Roman"/>
                <a:cs typeface="Times New Roman"/>
              </a:rPr>
              <a:t>题组四　信息型氧化还原反应方程式的书写</a:t>
            </a:r>
            <a:endParaRPr lang="zh-CN" altLang="zh-CN" sz="1100" kern="100" dirty="0">
              <a:latin typeface="宋体"/>
              <a:cs typeface="Courier New"/>
            </a:endParaRPr>
          </a:p>
        </p:txBody>
      </p:sp>
      <p:sp>
        <p:nvSpPr>
          <p:cNvPr id="5" name="矩形 4"/>
          <p:cNvSpPr/>
          <p:nvPr/>
        </p:nvSpPr>
        <p:spPr>
          <a:xfrm>
            <a:off x="7638196" y="108715"/>
            <a:ext cx="2646878" cy="584775"/>
          </a:xfrm>
          <a:prstGeom prst="rect">
            <a:avLst/>
          </a:prstGeom>
        </p:spPr>
        <p:txBody>
          <a:bodyPr wrap="none">
            <a:spAutoFit/>
          </a:bodyPr>
          <a:lstStyle/>
          <a:p>
            <a:r>
              <a:rPr lang="zh-CN" altLang="en-US" sz="3200" b="1" dirty="0" smtClean="0">
                <a:solidFill>
                  <a:srgbClr val="FF0000"/>
                </a:solidFill>
                <a:latin typeface="Times New Roman" panose="02020603050405020304" pitchFamily="18" charset="0"/>
                <a:cs typeface="Times New Roman" panose="02020603050405020304" pitchFamily="18" charset="0"/>
              </a:rPr>
              <a:t>（补充练习）</a:t>
            </a:r>
            <a:endParaRPr lang="zh-CN" altLang="en-US" sz="3200" b="1" dirty="0"/>
          </a:p>
        </p:txBody>
      </p:sp>
      <p:sp>
        <p:nvSpPr>
          <p:cNvPr id="6" name="矩形 5"/>
          <p:cNvSpPr/>
          <p:nvPr/>
        </p:nvSpPr>
        <p:spPr>
          <a:xfrm>
            <a:off x="5231110" y="3277067"/>
            <a:ext cx="6442789" cy="584775"/>
          </a:xfrm>
          <a:prstGeom prst="rect">
            <a:avLst/>
          </a:prstGeom>
        </p:spPr>
        <p:txBody>
          <a:bodyPr wrap="none">
            <a:spAutoFit/>
          </a:bodyPr>
          <a:lstStyle/>
          <a:p>
            <a:r>
              <a:rPr lang="en-US" altLang="zh-CN" sz="3200" b="1" dirty="0">
                <a:solidFill>
                  <a:srgbClr val="FF0000"/>
                </a:solidFill>
                <a:latin typeface="Times New Roman" panose="02020603050405020304" pitchFamily="18" charset="0"/>
                <a:cs typeface="Times New Roman" panose="02020603050405020304" pitchFamily="18" charset="0"/>
              </a:rPr>
              <a:t>CN</a:t>
            </a:r>
            <a:r>
              <a:rPr lang="zh-CN" altLang="zh-CN" sz="3200" b="1" baseline="30000" dirty="0">
                <a:solidFill>
                  <a:srgbClr val="FF0000"/>
                </a:solidFill>
                <a:latin typeface="Times New Roman" panose="02020603050405020304" pitchFamily="18" charset="0"/>
                <a:cs typeface="Times New Roman" panose="02020603050405020304" pitchFamily="18" charset="0"/>
              </a:rPr>
              <a:t>﹣</a:t>
            </a:r>
            <a:r>
              <a:rPr lang="en-US" altLang="zh-CN" sz="3200" b="1" dirty="0">
                <a:solidFill>
                  <a:srgbClr val="FF0000"/>
                </a:solidFill>
                <a:latin typeface="Times New Roman" panose="02020603050405020304" pitchFamily="18" charset="0"/>
                <a:cs typeface="Times New Roman" panose="02020603050405020304" pitchFamily="18" charset="0"/>
              </a:rPr>
              <a:t>+</a:t>
            </a:r>
            <a:r>
              <a:rPr lang="en-US" altLang="zh-CN" sz="3200" b="1" dirty="0" smtClean="0">
                <a:solidFill>
                  <a:srgbClr val="FF0000"/>
                </a:solidFill>
                <a:latin typeface="Times New Roman" panose="02020603050405020304" pitchFamily="18" charset="0"/>
                <a:cs typeface="Times New Roman" panose="02020603050405020304" pitchFamily="18" charset="0"/>
              </a:rPr>
              <a:t>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O</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O==NH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3200" b="1" dirty="0">
                <a:solidFill>
                  <a:srgbClr val="FF0000"/>
                </a:solidFill>
                <a:latin typeface="Times New Roman" panose="02020603050405020304" pitchFamily="18" charset="0"/>
                <a:cs typeface="Times New Roman" panose="02020603050405020304" pitchFamily="18" charset="0"/>
              </a:rPr>
              <a:t>↑+HCO</a:t>
            </a:r>
            <a:r>
              <a:rPr lang="en-US" altLang="zh-CN" sz="3200" b="1" baseline="-25000" dirty="0">
                <a:solidFill>
                  <a:srgbClr val="FF0000"/>
                </a:solidFill>
                <a:latin typeface="Times New Roman" panose="02020603050405020304" pitchFamily="18" charset="0"/>
                <a:cs typeface="Times New Roman" panose="02020603050405020304" pitchFamily="18" charset="0"/>
              </a:rPr>
              <a:t>3</a:t>
            </a:r>
            <a:r>
              <a:rPr lang="zh-CN" altLang="zh-CN" sz="3200" b="1" baseline="30000" dirty="0">
                <a:solidFill>
                  <a:srgbClr val="FF0000"/>
                </a:solidFill>
                <a:latin typeface="Times New Roman" panose="02020603050405020304" pitchFamily="18" charset="0"/>
                <a:cs typeface="Times New Roman" panose="02020603050405020304" pitchFamily="18" charset="0"/>
              </a:rPr>
              <a:t>﹣</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sp>
        <p:nvSpPr>
          <p:cNvPr id="7" name="矩形 6"/>
          <p:cNvSpPr/>
          <p:nvPr/>
        </p:nvSpPr>
        <p:spPr>
          <a:xfrm>
            <a:off x="3142878" y="5581526"/>
            <a:ext cx="8352928" cy="523220"/>
          </a:xfrm>
          <a:prstGeom prst="rect">
            <a:avLst/>
          </a:prstGeom>
        </p:spPr>
        <p:txBody>
          <a:bodyPr wrap="square">
            <a:spAutoFit/>
          </a:bodyPr>
          <a:lstStyle/>
          <a:p>
            <a:r>
              <a:rPr lang="en-US" altLang="zh-CN" sz="2800" b="1" dirty="0">
                <a:solidFill>
                  <a:srgbClr val="FF0000"/>
                </a:solidFill>
                <a:latin typeface="Times New Roman" panose="02020603050405020304" pitchFamily="18" charset="0"/>
                <a:cs typeface="Times New Roman" panose="02020603050405020304" pitchFamily="18" charset="0"/>
              </a:rPr>
              <a:t>6Fe</a:t>
            </a:r>
            <a:r>
              <a:rPr lang="en-US" altLang="zh-CN" sz="2800" b="1" baseline="30000" dirty="0">
                <a:solidFill>
                  <a:srgbClr val="FF0000"/>
                </a:solidFill>
                <a:latin typeface="Times New Roman" panose="02020603050405020304" pitchFamily="18" charset="0"/>
                <a:cs typeface="Times New Roman" panose="02020603050405020304" pitchFamily="18" charset="0"/>
              </a:rPr>
              <a:t>2</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3ClO</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3H</a:t>
            </a:r>
            <a:r>
              <a:rPr lang="en-US" altLang="zh-CN" sz="2800" b="1" baseline="-25000" dirty="0">
                <a:solidFill>
                  <a:srgbClr val="FF0000"/>
                </a:solidFill>
                <a:latin typeface="Times New Roman" panose="02020603050405020304" pitchFamily="18" charset="0"/>
                <a:cs typeface="Times New Roman" panose="02020603050405020304" pitchFamily="18" charset="0"/>
              </a:rPr>
              <a:t>2</a:t>
            </a:r>
            <a:r>
              <a:rPr lang="en-US" altLang="zh-CN" sz="2800" b="1" dirty="0">
                <a:solidFill>
                  <a:srgbClr val="FF0000"/>
                </a:solidFill>
                <a:latin typeface="Times New Roman" panose="02020603050405020304" pitchFamily="18" charset="0"/>
                <a:cs typeface="Times New Roman" panose="02020603050405020304" pitchFamily="18" charset="0"/>
              </a:rPr>
              <a:t>O===2Fe(OH)</a:t>
            </a:r>
            <a:r>
              <a:rPr lang="en-US" altLang="zh-CN" sz="2800" b="1" baseline="-25000" dirty="0">
                <a:solidFill>
                  <a:srgbClr val="FF0000"/>
                </a:solidFill>
                <a:latin typeface="Times New Roman" panose="02020603050405020304" pitchFamily="18" charset="0"/>
                <a:cs typeface="Times New Roman" panose="02020603050405020304" pitchFamily="18" charset="0"/>
              </a:rPr>
              <a:t>3</a:t>
            </a:r>
            <a:r>
              <a:rPr lang="en-US" altLang="zh-CN" sz="2800" b="1"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4Fe</a:t>
            </a:r>
            <a:r>
              <a:rPr lang="en-US" altLang="zh-CN" sz="2800" b="1" baseline="30000" dirty="0">
                <a:solidFill>
                  <a:srgbClr val="FF0000"/>
                </a:solidFill>
                <a:latin typeface="Times New Roman" panose="02020603050405020304" pitchFamily="18" charset="0"/>
                <a:cs typeface="Times New Roman" panose="02020603050405020304" pitchFamily="18" charset="0"/>
              </a:rPr>
              <a:t>3</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3Cl</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p>
        </p:txBody>
      </p:sp>
      <p:sp>
        <p:nvSpPr>
          <p:cNvPr id="8" name="矩形 7"/>
          <p:cNvSpPr/>
          <p:nvPr/>
        </p:nvSpPr>
        <p:spPr>
          <a:xfrm>
            <a:off x="2998862" y="6098282"/>
            <a:ext cx="8784976"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2Fe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2</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err="1" smtClean="0">
                <a:solidFill>
                  <a:srgbClr val="FF0000"/>
                </a:solidFill>
                <a:latin typeface="Times New Roman" panose="02020603050405020304" pitchFamily="18" charset="0"/>
                <a:cs typeface="Times New Roman" panose="02020603050405020304" pitchFamily="18" charset="0"/>
              </a:rPr>
              <a:t>ClO</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OH</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2800" b="1" dirty="0" smtClean="0">
                <a:solidFill>
                  <a:srgbClr val="FF0000"/>
                </a:solidFill>
                <a:latin typeface="Times New Roman" panose="02020603050405020304" pitchFamily="18" charset="0"/>
                <a:cs typeface="Times New Roman" panose="02020603050405020304" pitchFamily="18" charset="0"/>
              </a:rPr>
              <a:t>O===Fe(OH)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dirty="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Fe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3</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err="1" smtClean="0">
                <a:solidFill>
                  <a:srgbClr val="FF0000"/>
                </a:solidFill>
                <a:latin typeface="Times New Roman" panose="02020603050405020304" pitchFamily="18" charset="0"/>
                <a:cs typeface="Times New Roman" panose="02020603050405020304" pitchFamily="18" charset="0"/>
              </a:rPr>
              <a:t>Cl</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84944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arn(inVertical)">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inVertical)">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barn(inVertical)">
                                      <p:cBhvr>
                                        <p:cTn id="3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3"/>
          <p:cNvSpPr txBox="1"/>
          <p:nvPr/>
        </p:nvSpPr>
        <p:spPr bwMode="auto">
          <a:xfrm>
            <a:off x="1786301" y="-11575"/>
            <a:ext cx="1933969" cy="615529"/>
          </a:xfrm>
          <a:prstGeom prst="rect">
            <a:avLst/>
          </a:prstGeom>
          <a:noFill/>
        </p:spPr>
        <p:txBody>
          <a:bodyPr lIns="121898" tIns="60948" rIns="121898" bIns="60948">
            <a:spAutoFit/>
          </a:bodyPr>
          <a:lstStyle>
            <a:lvl1pPr>
              <a:defRPr>
                <a:solidFill>
                  <a:schemeClr val="tx1"/>
                </a:solidFill>
                <a:latin typeface="Arial" charset="0"/>
                <a:ea typeface="微软雅黑"/>
                <a:cs typeface="微软雅黑"/>
              </a:defRPr>
            </a:lvl1pPr>
            <a:lvl2pPr marL="742950" indent="-285750">
              <a:defRPr>
                <a:solidFill>
                  <a:schemeClr val="tx1"/>
                </a:solidFill>
                <a:latin typeface="Arial" charset="0"/>
                <a:ea typeface="微软雅黑"/>
                <a:cs typeface="微软雅黑"/>
              </a:defRPr>
            </a:lvl2pPr>
            <a:lvl3pPr marL="1143000" indent="-228600">
              <a:defRPr>
                <a:solidFill>
                  <a:schemeClr val="tx1"/>
                </a:solidFill>
                <a:latin typeface="Arial" charset="0"/>
                <a:ea typeface="微软雅黑"/>
                <a:cs typeface="微软雅黑"/>
              </a:defRPr>
            </a:lvl3pPr>
            <a:lvl4pPr marL="1600200" indent="-228600">
              <a:defRPr>
                <a:solidFill>
                  <a:schemeClr val="tx1"/>
                </a:solidFill>
                <a:latin typeface="Arial" charset="0"/>
                <a:ea typeface="微软雅黑"/>
                <a:cs typeface="微软雅黑"/>
              </a:defRPr>
            </a:lvl4pPr>
            <a:lvl5pPr marL="2057400" indent="-228600">
              <a:defRPr>
                <a:solidFill>
                  <a:schemeClr val="tx1"/>
                </a:solidFill>
                <a:latin typeface="Arial" charset="0"/>
                <a:ea typeface="微软雅黑"/>
                <a:cs typeface="微软雅黑"/>
              </a:defRPr>
            </a:lvl5pPr>
            <a:lvl6pPr marL="2514600" indent="-228600" fontAlgn="base">
              <a:spcBef>
                <a:spcPct val="0"/>
              </a:spcBef>
              <a:spcAft>
                <a:spcPct val="0"/>
              </a:spcAft>
              <a:defRPr>
                <a:solidFill>
                  <a:schemeClr val="tx1"/>
                </a:solidFill>
                <a:latin typeface="Arial" charset="0"/>
                <a:ea typeface="微软雅黑"/>
                <a:cs typeface="微软雅黑"/>
              </a:defRPr>
            </a:lvl6pPr>
            <a:lvl7pPr marL="2971800" indent="-228600" fontAlgn="base">
              <a:spcBef>
                <a:spcPct val="0"/>
              </a:spcBef>
              <a:spcAft>
                <a:spcPct val="0"/>
              </a:spcAft>
              <a:defRPr>
                <a:solidFill>
                  <a:schemeClr val="tx1"/>
                </a:solidFill>
                <a:latin typeface="Arial" charset="0"/>
                <a:ea typeface="微软雅黑"/>
                <a:cs typeface="微软雅黑"/>
              </a:defRPr>
            </a:lvl7pPr>
            <a:lvl8pPr marL="3429000" indent="-228600" fontAlgn="base">
              <a:spcBef>
                <a:spcPct val="0"/>
              </a:spcBef>
              <a:spcAft>
                <a:spcPct val="0"/>
              </a:spcAft>
              <a:defRPr>
                <a:solidFill>
                  <a:schemeClr val="tx1"/>
                </a:solidFill>
                <a:latin typeface="Arial" charset="0"/>
                <a:ea typeface="微软雅黑"/>
                <a:cs typeface="微软雅黑"/>
              </a:defRPr>
            </a:lvl8pPr>
            <a:lvl9pPr marL="3886200" indent="-228600" fontAlgn="base">
              <a:spcBef>
                <a:spcPct val="0"/>
              </a:spcBef>
              <a:spcAft>
                <a:spcPct val="0"/>
              </a:spcAft>
              <a:defRPr>
                <a:solidFill>
                  <a:schemeClr val="tx1"/>
                </a:solidFill>
                <a:latin typeface="Arial" charset="0"/>
                <a:ea typeface="微软雅黑"/>
                <a:cs typeface="微软雅黑"/>
              </a:defRPr>
            </a:lvl9pPr>
          </a:lstStyle>
          <a:p>
            <a:pPr lvl="0"/>
            <a:r>
              <a:rPr lang="zh-CN" altLang="en-US" sz="3200" b="1" dirty="0" smtClean="0">
                <a:solidFill>
                  <a:schemeClr val="bg1"/>
                </a:solidFill>
                <a:latin typeface="+mj-ea"/>
                <a:ea typeface="+mj-ea"/>
                <a:cs typeface="+mn-cs"/>
              </a:rPr>
              <a:t>解题技巧</a:t>
            </a:r>
            <a:endParaRPr lang="zh-CN" altLang="en-US" sz="3200" b="1" dirty="0">
              <a:solidFill>
                <a:schemeClr val="bg1"/>
              </a:solidFill>
              <a:latin typeface="+mj-ea"/>
              <a:ea typeface="+mj-ea"/>
              <a:cs typeface="+mn-cs"/>
            </a:endParaRPr>
          </a:p>
        </p:txBody>
      </p:sp>
      <p:sp>
        <p:nvSpPr>
          <p:cNvPr id="4" name="矩形 3"/>
          <p:cNvSpPr/>
          <p:nvPr/>
        </p:nvSpPr>
        <p:spPr>
          <a:xfrm>
            <a:off x="172116" y="595774"/>
            <a:ext cx="11805036" cy="5968301"/>
          </a:xfrm>
          <a:prstGeom prst="rect">
            <a:avLst/>
          </a:prstGeom>
        </p:spPr>
        <p:txBody>
          <a:bodyPr>
            <a:spAutoFit/>
          </a:bodyPr>
          <a:lstStyle/>
          <a:p>
            <a:pPr algn="ctr">
              <a:lnSpc>
                <a:spcPts val="5500"/>
              </a:lnSpc>
              <a:tabLst>
                <a:tab pos="1890395" algn="l"/>
              </a:tabLst>
            </a:pPr>
            <a:r>
              <a:rPr lang="zh-CN" altLang="zh-CN" sz="2800" b="1" kern="100" dirty="0">
                <a:solidFill>
                  <a:srgbClr val="0000FF"/>
                </a:solidFill>
                <a:latin typeface="华文细黑" pitchFamily="2" charset="-122"/>
                <a:ea typeface="华文细黑" pitchFamily="2" charset="-122"/>
                <a:cs typeface="Times New Roman"/>
              </a:rPr>
              <a:t>配平的基本技能</a:t>
            </a: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全变从左边配：氧化剂、还原剂中某元素化合价全变的，一般从左边反应物着手配平。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自变从右边配：自身氧化还原反应</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包括分解、歧化</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一般从右边着手配平。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缺项配平法：先将得失电子数配平，再观察两边电荷。若反应物这边缺正电荷，一般加</a:t>
            </a: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，生成物一边加水；若反应物这边缺负电荷，一般加</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，生成物一边加水，然后进行两边电荷数配平。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当方程式中有多个缺项时，应根据化合价的变化找准氧化剂、还原剂、氧化产物、还原产物</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2708120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4762" y="6664324"/>
            <a:ext cx="12195175" cy="193675"/>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anchor="ctr"/>
          <a:lstStyle/>
          <a:p>
            <a:pPr algn="ctr" defTabSz="1219140" fontAlgn="auto">
              <a:lnSpc>
                <a:spcPct val="150000"/>
              </a:lnSpc>
              <a:spcBef>
                <a:spcPts val="0"/>
              </a:spcBef>
              <a:spcAft>
                <a:spcPts val="0"/>
              </a:spcAft>
              <a:defRPr/>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pic>
        <p:nvPicPr>
          <p:cNvPr id="21515"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5278"/>
          <a:stretch/>
        </p:blipFill>
        <p:spPr bwMode="auto">
          <a:xfrm>
            <a:off x="3922266" y="2672861"/>
            <a:ext cx="8099835" cy="126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6"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l="4769"/>
          <a:stretch/>
        </p:blipFill>
        <p:spPr bwMode="auto">
          <a:xfrm>
            <a:off x="3684003" y="4149874"/>
            <a:ext cx="8459875" cy="12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文本框 1"/>
          <p:cNvSpPr txBox="1"/>
          <p:nvPr/>
        </p:nvSpPr>
        <p:spPr>
          <a:xfrm>
            <a:off x="209586" y="170866"/>
            <a:ext cx="8837948" cy="633187"/>
          </a:xfrm>
          <a:prstGeom prst="rect">
            <a:avLst/>
          </a:prstGeom>
          <a:noFill/>
        </p:spPr>
        <p:txBody>
          <a:bodyPr wrap="square" anchor="ctr">
            <a:spAutoFit/>
          </a:bodyPr>
          <a:lstStyle/>
          <a:p>
            <a:pPr defTabSz="1219140" fontAlgn="auto">
              <a:lnSpc>
                <a:spcPct val="120000"/>
              </a:lnSpc>
              <a:spcBef>
                <a:spcPts val="0"/>
              </a:spcBef>
              <a:spcAft>
                <a:spcPts val="0"/>
              </a:spcAft>
              <a:defRPr/>
            </a:pPr>
            <a:r>
              <a:rPr lang="zh-CN" altLang="en-US" sz="3200" b="1" dirty="0" smtClean="0">
                <a:solidFill>
                  <a:srgbClr val="0000FF"/>
                </a:solidFill>
                <a:latin typeface="+mj-ea"/>
                <a:ea typeface="+mj-ea"/>
              </a:rPr>
              <a:t>补充讲解：</a:t>
            </a:r>
            <a:r>
              <a:rPr lang="zh-CN" altLang="zh-CN" sz="3200" b="1" dirty="0" smtClean="0">
                <a:solidFill>
                  <a:srgbClr val="0000FF"/>
                </a:solidFill>
                <a:latin typeface="+mj-ea"/>
                <a:ea typeface="+mj-ea"/>
              </a:rPr>
              <a:t>基于</a:t>
            </a:r>
            <a:r>
              <a:rPr lang="en-US" altLang="zh-CN" sz="3200" b="1" dirty="0" smtClean="0">
                <a:solidFill>
                  <a:srgbClr val="0000FF"/>
                </a:solidFill>
                <a:latin typeface="+mj-ea"/>
                <a:ea typeface="+mj-ea"/>
              </a:rPr>
              <a:t>“</a:t>
            </a:r>
            <a:r>
              <a:rPr lang="zh-CN" altLang="en-US" sz="3200" b="1" dirty="0" smtClean="0">
                <a:solidFill>
                  <a:srgbClr val="0000FF"/>
                </a:solidFill>
                <a:latin typeface="+mj-ea"/>
                <a:ea typeface="+mj-ea"/>
              </a:rPr>
              <a:t>单</a:t>
            </a:r>
            <a:r>
              <a:rPr lang="zh-CN" altLang="zh-CN" sz="3200" b="1" dirty="0" smtClean="0">
                <a:solidFill>
                  <a:srgbClr val="0000FF"/>
                </a:solidFill>
                <a:latin typeface="+mj-ea"/>
                <a:ea typeface="+mj-ea"/>
              </a:rPr>
              <a:t>线</a:t>
            </a:r>
            <a:r>
              <a:rPr lang="zh-CN" altLang="zh-CN" sz="3200" b="1" dirty="0">
                <a:solidFill>
                  <a:srgbClr val="0000FF"/>
                </a:solidFill>
                <a:latin typeface="+mj-ea"/>
                <a:ea typeface="+mj-ea"/>
              </a:rPr>
              <a:t>桥</a:t>
            </a:r>
            <a:r>
              <a:rPr lang="en-US" altLang="zh-CN" sz="3200" b="1" dirty="0">
                <a:solidFill>
                  <a:srgbClr val="0000FF"/>
                </a:solidFill>
                <a:latin typeface="+mj-ea"/>
                <a:ea typeface="+mj-ea"/>
              </a:rPr>
              <a:t>”</a:t>
            </a:r>
            <a:r>
              <a:rPr lang="zh-CN" altLang="zh-CN" sz="3200" b="1" dirty="0" smtClean="0">
                <a:solidFill>
                  <a:srgbClr val="0000FF"/>
                </a:solidFill>
                <a:latin typeface="+mj-ea"/>
                <a:ea typeface="+mj-ea"/>
              </a:rPr>
              <a:t>理解氧化还原反应</a:t>
            </a:r>
            <a:endParaRPr lang="zh-CN" altLang="zh-CN" sz="3200" b="1" dirty="0">
              <a:solidFill>
                <a:srgbClr val="0000FF"/>
              </a:solidFill>
              <a:latin typeface="+mj-ea"/>
              <a:ea typeface="+mj-ea"/>
            </a:endParaRPr>
          </a:p>
        </p:txBody>
      </p:sp>
      <p:sp>
        <p:nvSpPr>
          <p:cNvPr id="43" name="矩形 42"/>
          <p:cNvSpPr/>
          <p:nvPr/>
        </p:nvSpPr>
        <p:spPr>
          <a:xfrm>
            <a:off x="398194" y="909514"/>
            <a:ext cx="5480988" cy="2031325"/>
          </a:xfrm>
          <a:prstGeom prst="rect">
            <a:avLst/>
          </a:prstGeom>
        </p:spPr>
        <p:txBody>
          <a:bodyPr wrap="none">
            <a:spAutoFit/>
          </a:bodyPr>
          <a:lstStyle/>
          <a:p>
            <a:pPr>
              <a:lnSpc>
                <a:spcPct val="150000"/>
              </a:lnSpc>
            </a:pPr>
            <a:r>
              <a:rPr lang="en-US" altLang="zh-CN" sz="2800" b="1" kern="100" dirty="0" smtClean="0">
                <a:solidFill>
                  <a:srgbClr val="FF0000"/>
                </a:solidFill>
                <a:latin typeface="Times New Roman"/>
                <a:ea typeface="华文细黑"/>
              </a:rPr>
              <a:t>1.</a:t>
            </a:r>
            <a:r>
              <a:rPr lang="zh-CN" altLang="en-US" sz="2800" b="1" kern="100" dirty="0" smtClean="0">
                <a:solidFill>
                  <a:srgbClr val="FF0000"/>
                </a:solidFill>
                <a:latin typeface="Times New Roman"/>
                <a:ea typeface="华文细黑"/>
              </a:rPr>
              <a:t>还原剂给电子，氧化剂得电子；</a:t>
            </a:r>
            <a:endParaRPr lang="en-US" altLang="zh-CN" sz="2800" b="1" kern="100" dirty="0" smtClean="0">
              <a:solidFill>
                <a:srgbClr val="FF0000"/>
              </a:solidFill>
              <a:latin typeface="Times New Roman"/>
              <a:ea typeface="华文细黑"/>
            </a:endParaRPr>
          </a:p>
          <a:p>
            <a:pPr>
              <a:lnSpc>
                <a:spcPct val="150000"/>
              </a:lnSpc>
            </a:pPr>
            <a:r>
              <a:rPr lang="en-US" altLang="zh-CN" sz="2800" b="1" kern="100" dirty="0" smtClean="0">
                <a:solidFill>
                  <a:srgbClr val="FF0000"/>
                </a:solidFill>
                <a:latin typeface="Times New Roman"/>
                <a:ea typeface="华文细黑"/>
              </a:rPr>
              <a:t>2.</a:t>
            </a:r>
            <a:r>
              <a:rPr lang="zh-CN" altLang="en-US" sz="2800" b="1" kern="100" dirty="0" smtClean="0">
                <a:solidFill>
                  <a:srgbClr val="FF0000"/>
                </a:solidFill>
                <a:latin typeface="Times New Roman"/>
                <a:ea typeface="华文细黑"/>
              </a:rPr>
              <a:t>电子由还原剂指向氧化剂；</a:t>
            </a:r>
            <a:endParaRPr lang="en-US" altLang="zh-CN" sz="2800" b="1" kern="100" dirty="0" smtClean="0">
              <a:solidFill>
                <a:srgbClr val="FF0000"/>
              </a:solidFill>
              <a:latin typeface="Times New Roman"/>
              <a:ea typeface="华文细黑"/>
            </a:endParaRPr>
          </a:p>
          <a:p>
            <a:pPr>
              <a:lnSpc>
                <a:spcPct val="150000"/>
              </a:lnSpc>
            </a:pPr>
            <a:r>
              <a:rPr lang="en-US" altLang="zh-CN" sz="2800" b="1" kern="100" dirty="0" smtClean="0">
                <a:solidFill>
                  <a:srgbClr val="FF0000"/>
                </a:solidFill>
                <a:latin typeface="Times New Roman"/>
                <a:ea typeface="华文细黑"/>
              </a:rPr>
              <a:t>3.</a:t>
            </a:r>
            <a:r>
              <a:rPr lang="zh-CN" altLang="en-US" sz="2800" b="1" kern="100" dirty="0" smtClean="0">
                <a:solidFill>
                  <a:srgbClr val="FF0000"/>
                </a:solidFill>
                <a:latin typeface="Times New Roman"/>
                <a:ea typeface="华文细黑"/>
              </a:rPr>
              <a:t>歧化反应，电子自身转移；</a:t>
            </a:r>
            <a:endParaRPr lang="en-US" altLang="zh-CN" sz="2800" b="1" kern="100" dirty="0" smtClean="0">
              <a:solidFill>
                <a:srgbClr val="0000FF"/>
              </a:solidFill>
              <a:latin typeface="Times New Roman"/>
              <a:ea typeface="华文细黑"/>
            </a:endParaRPr>
          </a:p>
        </p:txBody>
      </p:sp>
      <p:sp>
        <p:nvSpPr>
          <p:cNvPr id="44" name="矩形 43"/>
          <p:cNvSpPr/>
          <p:nvPr/>
        </p:nvSpPr>
        <p:spPr>
          <a:xfrm>
            <a:off x="6167214" y="1989634"/>
            <a:ext cx="5256584" cy="646331"/>
          </a:xfrm>
          <a:prstGeom prst="rect">
            <a:avLst/>
          </a:prstGeom>
        </p:spPr>
        <p:txBody>
          <a:bodyPr wrap="square">
            <a:spAutoFit/>
          </a:bodyPr>
          <a:lstStyle/>
          <a:p>
            <a:pPr>
              <a:defRPr/>
            </a:pPr>
            <a:r>
              <a:rPr lang="en-US" altLang="zh-CN" sz="3600" kern="100" dirty="0" smtClean="0">
                <a:latin typeface="Times New Roman"/>
                <a:ea typeface="华文细黑"/>
                <a:cs typeface="Times New Roman"/>
              </a:rPr>
              <a:t>2H</a:t>
            </a:r>
            <a:r>
              <a:rPr lang="en-US" altLang="zh-CN" sz="3600" kern="100" baseline="-25000" dirty="0" smtClean="0">
                <a:latin typeface="Times New Roman"/>
                <a:ea typeface="华文细黑"/>
                <a:cs typeface="Times New Roman"/>
              </a:rPr>
              <a:t>2</a:t>
            </a:r>
            <a:r>
              <a:rPr lang="en-US" altLang="zh-CN" sz="3600" kern="100" dirty="0" smtClean="0">
                <a:latin typeface="Times New Roman"/>
                <a:ea typeface="华文细黑"/>
                <a:cs typeface="Times New Roman"/>
              </a:rPr>
              <a:t>S + SO</a:t>
            </a:r>
            <a:r>
              <a:rPr lang="en-US" altLang="zh-CN" sz="3600" kern="100" baseline="-25000" dirty="0" smtClean="0">
                <a:latin typeface="Times New Roman"/>
                <a:ea typeface="华文细黑"/>
                <a:cs typeface="Times New Roman"/>
              </a:rPr>
              <a:t>2</a:t>
            </a:r>
            <a:r>
              <a:rPr lang="en-US" altLang="zh-CN" sz="3600" kern="100" baseline="30000" dirty="0" smtClean="0">
                <a:latin typeface="Times New Roman"/>
                <a:ea typeface="华文细黑"/>
                <a:cs typeface="Courier New"/>
              </a:rPr>
              <a:t> </a:t>
            </a:r>
            <a:r>
              <a:rPr lang="en-US" altLang="zh-CN" sz="3600" kern="100" spc="-80" dirty="0" smtClean="0">
                <a:latin typeface="Times New Roman"/>
                <a:ea typeface="华文细黑"/>
                <a:cs typeface="Courier New"/>
              </a:rPr>
              <a:t>=</a:t>
            </a:r>
            <a:r>
              <a:rPr lang="en-US" altLang="zh-CN" sz="3600" kern="100" dirty="0" smtClean="0">
                <a:latin typeface="Times New Roman"/>
                <a:ea typeface="华文细黑"/>
                <a:cs typeface="Courier New"/>
              </a:rPr>
              <a:t>= 3S + 2H</a:t>
            </a:r>
            <a:r>
              <a:rPr lang="en-US" altLang="zh-CN" sz="3600" kern="100" baseline="-25000" dirty="0" smtClean="0">
                <a:latin typeface="Times New Roman"/>
                <a:ea typeface="华文细黑"/>
                <a:cs typeface="Courier New"/>
              </a:rPr>
              <a:t>2</a:t>
            </a:r>
            <a:r>
              <a:rPr lang="en-US" altLang="zh-CN" sz="3600" kern="100" dirty="0" smtClean="0">
                <a:latin typeface="Times New Roman"/>
                <a:ea typeface="华文细黑"/>
                <a:cs typeface="Courier New"/>
              </a:rPr>
              <a:t>O</a:t>
            </a:r>
            <a:endParaRPr lang="zh-CN" altLang="en-US" sz="3600" dirty="0"/>
          </a:p>
        </p:txBody>
      </p:sp>
      <p:grpSp>
        <p:nvGrpSpPr>
          <p:cNvPr id="32" name="组合 31"/>
          <p:cNvGrpSpPr/>
          <p:nvPr/>
        </p:nvGrpSpPr>
        <p:grpSpPr>
          <a:xfrm>
            <a:off x="7077620" y="1666662"/>
            <a:ext cx="792000" cy="432048"/>
            <a:chOff x="7077620" y="1666662"/>
            <a:chExt cx="792000" cy="432048"/>
          </a:xfrm>
        </p:grpSpPr>
        <p:cxnSp>
          <p:nvCxnSpPr>
            <p:cNvPr id="11" name="直接连接符 10"/>
            <p:cNvCxnSpPr/>
            <p:nvPr/>
          </p:nvCxnSpPr>
          <p:spPr>
            <a:xfrm flipV="1">
              <a:off x="7077620" y="1666662"/>
              <a:ext cx="0" cy="43204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077620" y="1666662"/>
              <a:ext cx="792000"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cxnSp>
        <p:nvCxnSpPr>
          <p:cNvPr id="25" name="直接箭头连接符 24"/>
          <p:cNvCxnSpPr/>
          <p:nvPr/>
        </p:nvCxnSpPr>
        <p:spPr>
          <a:xfrm>
            <a:off x="7863140" y="1666662"/>
            <a:ext cx="0" cy="432048"/>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7148458" y="1125538"/>
            <a:ext cx="708848" cy="584775"/>
          </a:xfrm>
          <a:prstGeom prst="rect">
            <a:avLst/>
          </a:prstGeom>
          <a:noFill/>
        </p:spPr>
        <p:txBody>
          <a:bodyPr wrap="none" rtlCol="0">
            <a:spAutoFit/>
          </a:bodyPr>
          <a:lstStyle/>
          <a:p>
            <a:r>
              <a:rPr lang="en-US" altLang="zh-CN" sz="3200" dirty="0" smtClean="0">
                <a:solidFill>
                  <a:srgbClr val="FF0000"/>
                </a:solidFill>
                <a:latin typeface="Times New Roman" panose="02020603050405020304" pitchFamily="18" charset="0"/>
                <a:cs typeface="Times New Roman" panose="02020603050405020304" pitchFamily="18" charset="0"/>
              </a:rPr>
              <a:t>4e-</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5645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3">
                                            <p:txEl>
                                              <p:pRg st="0" end="0"/>
                                            </p:txEl>
                                          </p:spTgt>
                                        </p:tgtEl>
                                        <p:attrNameLst>
                                          <p:attrName>style.visibility</p:attrName>
                                        </p:attrNameLst>
                                      </p:cBhvr>
                                      <p:to>
                                        <p:strVal val="visible"/>
                                      </p:to>
                                    </p:set>
                                    <p:animEffect transition="in" filter="fade">
                                      <p:cBhvr>
                                        <p:cTn id="7" dur="1000"/>
                                        <p:tgtEl>
                                          <p:spTgt spid="43">
                                            <p:txEl>
                                              <p:pRg st="0" end="0"/>
                                            </p:txEl>
                                          </p:spTgt>
                                        </p:tgtEl>
                                      </p:cBhvr>
                                    </p:animEffect>
                                    <p:anim calcmode="lin" valueType="num">
                                      <p:cBhvr>
                                        <p:cTn id="8" dur="10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3">
                                            <p:txEl>
                                              <p:pRg st="1" end="1"/>
                                            </p:txEl>
                                          </p:spTgt>
                                        </p:tgtEl>
                                        <p:attrNameLst>
                                          <p:attrName>style.visibility</p:attrName>
                                        </p:attrNameLst>
                                      </p:cBhvr>
                                      <p:to>
                                        <p:strVal val="visible"/>
                                      </p:to>
                                    </p:set>
                                    <p:animEffect transition="in" filter="fade">
                                      <p:cBhvr>
                                        <p:cTn id="14" dur="1000"/>
                                        <p:tgtEl>
                                          <p:spTgt spid="43">
                                            <p:txEl>
                                              <p:pRg st="1" end="1"/>
                                            </p:txEl>
                                          </p:spTgt>
                                        </p:tgtEl>
                                      </p:cBhvr>
                                    </p:animEffect>
                                    <p:anim calcmode="lin" valueType="num">
                                      <p:cBhvr>
                                        <p:cTn id="15" dur="1000" fill="hold"/>
                                        <p:tgtEl>
                                          <p:spTgt spid="4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3">
                                            <p:txEl>
                                              <p:pRg st="2" end="2"/>
                                            </p:txEl>
                                          </p:spTgt>
                                        </p:tgtEl>
                                        <p:attrNameLst>
                                          <p:attrName>style.visibility</p:attrName>
                                        </p:attrNameLst>
                                      </p:cBhvr>
                                      <p:to>
                                        <p:strVal val="visible"/>
                                      </p:to>
                                    </p:set>
                                    <p:animEffect transition="in" filter="fade">
                                      <p:cBhvr>
                                        <p:cTn id="21" dur="1000"/>
                                        <p:tgtEl>
                                          <p:spTgt spid="43">
                                            <p:txEl>
                                              <p:pRg st="2" end="2"/>
                                            </p:txEl>
                                          </p:spTgt>
                                        </p:tgtEl>
                                      </p:cBhvr>
                                    </p:animEffect>
                                    <p:anim calcmode="lin" valueType="num">
                                      <p:cBhvr>
                                        <p:cTn id="22" dur="1000" fill="hold"/>
                                        <p:tgtEl>
                                          <p:spTgt spid="4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barn(inVertical)">
                                      <p:cBhvr>
                                        <p:cTn id="28" dur="500"/>
                                        <p:tgtEl>
                                          <p:spTgt spid="4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up)">
                                      <p:cBhvr>
                                        <p:cTn id="33" dur="500"/>
                                        <p:tgtEl>
                                          <p:spTgt spid="25"/>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wipe(down)">
                                      <p:cBhvr>
                                        <p:cTn id="38" dur="500"/>
                                        <p:tgtEl>
                                          <p:spTgt spid="32"/>
                                        </p:tgtEl>
                                      </p:cBhvr>
                                    </p:animEffect>
                                  </p:childTnLst>
                                </p:cTn>
                              </p:par>
                            </p:childTnLst>
                          </p:cTn>
                        </p:par>
                      </p:childTnLst>
                    </p:cTn>
                  </p:par>
                  <p:par>
                    <p:cTn id="39" fill="hold">
                      <p:stCondLst>
                        <p:cond delay="indefinite"/>
                      </p:stCondLst>
                      <p:childTnLst>
                        <p:par>
                          <p:cTn id="40" fill="hold">
                            <p:stCondLst>
                              <p:cond delay="0"/>
                            </p:stCondLst>
                            <p:childTnLst>
                              <p:par>
                                <p:cTn id="41" presetID="16" presetClass="entr" presetSubtype="21" fill="hold" grpId="0" nodeType="click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barn(inVertical)">
                                      <p:cBhvr>
                                        <p:cTn id="43" dur="500"/>
                                        <p:tgtEl>
                                          <p:spTgt spid="28"/>
                                        </p:tgtEl>
                                      </p:cBhvr>
                                    </p:animEffect>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21515"/>
                                        </p:tgtEl>
                                        <p:attrNameLst>
                                          <p:attrName>style.visibility</p:attrName>
                                        </p:attrNameLst>
                                      </p:cBhvr>
                                      <p:to>
                                        <p:strVal val="visible"/>
                                      </p:to>
                                    </p:set>
                                    <p:animEffect transition="in" filter="fade">
                                      <p:cBhvr>
                                        <p:cTn id="48" dur="1000"/>
                                        <p:tgtEl>
                                          <p:spTgt spid="21515"/>
                                        </p:tgtEl>
                                      </p:cBhvr>
                                    </p:animEffect>
                                    <p:anim calcmode="lin" valueType="num">
                                      <p:cBhvr>
                                        <p:cTn id="49" dur="1000" fill="hold"/>
                                        <p:tgtEl>
                                          <p:spTgt spid="21515"/>
                                        </p:tgtEl>
                                        <p:attrNameLst>
                                          <p:attrName>ppt_x</p:attrName>
                                        </p:attrNameLst>
                                      </p:cBhvr>
                                      <p:tavLst>
                                        <p:tav tm="0">
                                          <p:val>
                                            <p:strVal val="#ppt_x"/>
                                          </p:val>
                                        </p:tav>
                                        <p:tav tm="100000">
                                          <p:val>
                                            <p:strVal val="#ppt_x"/>
                                          </p:val>
                                        </p:tav>
                                      </p:tavLst>
                                    </p:anim>
                                    <p:anim calcmode="lin" valueType="num">
                                      <p:cBhvr>
                                        <p:cTn id="50" dur="1000" fill="hold"/>
                                        <p:tgtEl>
                                          <p:spTgt spid="21515"/>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21516"/>
                                        </p:tgtEl>
                                        <p:attrNameLst>
                                          <p:attrName>style.visibility</p:attrName>
                                        </p:attrNameLst>
                                      </p:cBhvr>
                                      <p:to>
                                        <p:strVal val="visible"/>
                                      </p:to>
                                    </p:set>
                                    <p:animEffect transition="in" filter="fade">
                                      <p:cBhvr>
                                        <p:cTn id="55" dur="1000"/>
                                        <p:tgtEl>
                                          <p:spTgt spid="21516"/>
                                        </p:tgtEl>
                                      </p:cBhvr>
                                    </p:animEffect>
                                    <p:anim calcmode="lin" valueType="num">
                                      <p:cBhvr>
                                        <p:cTn id="56" dur="1000" fill="hold"/>
                                        <p:tgtEl>
                                          <p:spTgt spid="21516"/>
                                        </p:tgtEl>
                                        <p:attrNameLst>
                                          <p:attrName>ppt_x</p:attrName>
                                        </p:attrNameLst>
                                      </p:cBhvr>
                                      <p:tavLst>
                                        <p:tav tm="0">
                                          <p:val>
                                            <p:strVal val="#ppt_x"/>
                                          </p:val>
                                        </p:tav>
                                        <p:tav tm="100000">
                                          <p:val>
                                            <p:strVal val="#ppt_x"/>
                                          </p:val>
                                        </p:tav>
                                      </p:tavLst>
                                    </p:anim>
                                    <p:anim calcmode="lin" valueType="num">
                                      <p:cBhvr>
                                        <p:cTn id="57" dur="1000" fill="hold"/>
                                        <p:tgtEl>
                                          <p:spTgt spid="215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2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p:cNvSpPr txBox="1"/>
          <p:nvPr/>
        </p:nvSpPr>
        <p:spPr>
          <a:xfrm>
            <a:off x="665675" y="2322568"/>
            <a:ext cx="10859063"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考点二　电子守恒思想在氧</a:t>
            </a:r>
            <a:r>
              <a:rPr lang="zh-CN" altLang="zh-CN" sz="6000" b="1" dirty="0" smtClean="0">
                <a:solidFill>
                  <a:schemeClr val="bg1"/>
                </a:solidFill>
                <a:latin typeface="+mj-ea"/>
                <a:ea typeface="+mj-ea"/>
              </a:rPr>
              <a:t>化</a:t>
            </a:r>
            <a:endParaRPr lang="en-US" altLang="zh-CN" sz="6000" b="1" dirty="0" smtClean="0">
              <a:solidFill>
                <a:schemeClr val="bg1"/>
              </a:solidFill>
              <a:latin typeface="+mj-ea"/>
              <a:ea typeface="+mj-ea"/>
            </a:endParaRPr>
          </a:p>
          <a:p>
            <a:pPr>
              <a:lnSpc>
                <a:spcPct val="120000"/>
              </a:lnSpc>
              <a:defRPr/>
            </a:pP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还原</a:t>
            </a:r>
            <a:r>
              <a:rPr lang="zh-CN" altLang="zh-CN" sz="6000" b="1" dirty="0">
                <a:solidFill>
                  <a:schemeClr val="bg1"/>
                </a:solidFill>
                <a:latin typeface="+mj-ea"/>
                <a:ea typeface="+mj-ea"/>
              </a:rPr>
              <a:t>反应计算中的应用</a:t>
            </a:r>
          </a:p>
        </p:txBody>
      </p:sp>
    </p:spTree>
    <p:extLst>
      <p:ext uri="{BB962C8B-B14F-4D97-AF65-F5344CB8AC3E}">
        <p14:creationId xmlns:p14="http://schemas.microsoft.com/office/powerpoint/2010/main" val="31580257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94659" y="718542"/>
            <a:ext cx="11436006" cy="380550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对于氧化还原反应的计算，要根据</a:t>
            </a:r>
            <a:r>
              <a:rPr lang="zh-CN" altLang="zh-CN" sz="2800" b="1" kern="100" dirty="0">
                <a:solidFill>
                  <a:srgbClr val="FF0000"/>
                </a:solidFill>
                <a:latin typeface="Times New Roman"/>
                <a:ea typeface="华文细黑"/>
                <a:cs typeface="Times New Roman"/>
              </a:rPr>
              <a:t>氧化还原反应的实质</a:t>
            </a:r>
            <a:r>
              <a:rPr lang="en-US" altLang="zh-CN" sz="2800" b="1" kern="100" dirty="0">
                <a:solidFill>
                  <a:srgbClr val="FF0000"/>
                </a:solidFill>
                <a:latin typeface="Times New Roman"/>
                <a:ea typeface="华文细黑"/>
                <a:cs typeface="Courier New"/>
              </a:rPr>
              <a:t>——</a:t>
            </a:r>
            <a:r>
              <a:rPr lang="zh-CN" altLang="zh-CN" sz="2800" b="1" kern="100" dirty="0">
                <a:solidFill>
                  <a:srgbClr val="FF0000"/>
                </a:solidFill>
                <a:latin typeface="Times New Roman"/>
                <a:ea typeface="华文细黑"/>
                <a:cs typeface="Times New Roman"/>
              </a:rPr>
              <a:t>反应中氧化剂得到的电子总数与还原剂失去的电子总数相等，即得失电子守恒。利用守恒思想，</a:t>
            </a:r>
            <a:r>
              <a:rPr lang="zh-CN" altLang="zh-CN" sz="2800" kern="100" dirty="0">
                <a:latin typeface="Times New Roman"/>
                <a:ea typeface="华文细黑"/>
                <a:cs typeface="Times New Roman"/>
              </a:rPr>
              <a:t>可以抛开繁琐的反应过程，</a:t>
            </a:r>
            <a:r>
              <a:rPr lang="zh-CN" altLang="zh-CN" sz="2800" b="1" kern="100" dirty="0">
                <a:solidFill>
                  <a:srgbClr val="0000FF"/>
                </a:solidFill>
                <a:latin typeface="Times New Roman"/>
                <a:ea typeface="华文细黑"/>
                <a:cs typeface="Times New Roman"/>
              </a:rPr>
              <a:t>可不写化学方程式，不追究中间反应过程，只要把物质分为初态和终态，</a:t>
            </a:r>
            <a:r>
              <a:rPr lang="zh-CN" altLang="zh-CN" sz="2800" kern="100" dirty="0">
                <a:latin typeface="Times New Roman"/>
                <a:ea typeface="华文细黑"/>
                <a:cs typeface="Times New Roman"/>
              </a:rPr>
              <a:t>从得电子与失电子两个方面进行整体思维，便可迅速获得正确结果。</a:t>
            </a:r>
            <a:endParaRPr lang="zh-CN" altLang="zh-CN" sz="2800" kern="100" dirty="0">
              <a:latin typeface="宋体"/>
              <a:cs typeface="Courier New"/>
            </a:endParaRPr>
          </a:p>
          <a:p>
            <a:pPr algn="just">
              <a:lnSpc>
                <a:spcPct val="150000"/>
              </a:lnSpc>
              <a:spcAft>
                <a:spcPts val="0"/>
              </a:spcAft>
              <a:tabLst>
                <a:tab pos="1890395" algn="l"/>
              </a:tabLst>
            </a:pPr>
            <a:endParaRPr lang="zh-CN" altLang="zh-CN" sz="800" kern="100" dirty="0">
              <a:latin typeface="宋体"/>
              <a:cs typeface="Courier New"/>
            </a:endParaRPr>
          </a:p>
        </p:txBody>
      </p:sp>
    </p:spTree>
    <p:extLst>
      <p:ext uri="{BB962C8B-B14F-4D97-AF65-F5344CB8AC3E}">
        <p14:creationId xmlns:p14="http://schemas.microsoft.com/office/powerpoint/2010/main" val="34990429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06574" y="117426"/>
            <a:ext cx="11163760" cy="3919254"/>
          </a:xfrm>
          <a:prstGeom prst="rect">
            <a:avLst/>
          </a:prstGeom>
        </p:spPr>
        <p:txBody>
          <a:bodyPr wrap="square" lIns="121898" tIns="60948" rIns="121898" bIns="60948">
            <a:spAutoFit/>
          </a:bodyPr>
          <a:lstStyle/>
          <a:p>
            <a:pPr lvl="0" algn="just">
              <a:lnSpc>
                <a:spcPct val="1500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守恒法解题的思维流程</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找出氧化剂、还原剂及相应的还原产物和氧化产物。</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找准一个原子或离子得失电子数</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注意化学式中粒子的个数</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根据题中物质的物质的量和得失电子守恒列出等式。</a:t>
            </a:r>
            <a:endParaRPr lang="zh-CN" altLang="zh-CN" sz="2800" kern="100" dirty="0">
              <a:solidFill>
                <a:prstClr val="black"/>
              </a:solidFill>
              <a:latin typeface="宋体"/>
              <a:cs typeface="Courier New"/>
            </a:endParaRPr>
          </a:p>
          <a:p>
            <a:pPr lvl="0" algn="just">
              <a:lnSpc>
                <a:spcPct val="150000"/>
              </a:lnSpc>
            </a:pP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氧化剂</a:t>
            </a:r>
            <a:r>
              <a:rPr lang="en-US" altLang="zh-CN" sz="2800" kern="100" dirty="0">
                <a:solidFill>
                  <a:prstClr val="black"/>
                </a:solidFill>
                <a:latin typeface="Times New Roman"/>
                <a:ea typeface="华文细黑"/>
                <a:cs typeface="Courier New"/>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变价原子个数</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化合价变化值</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高价－低价</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r>
              <a:rPr lang="en-US" altLang="zh-CN" sz="2800" i="1" kern="100" dirty="0">
                <a:solidFill>
                  <a:prstClr val="black"/>
                </a:solidFill>
                <a:latin typeface="Times New Roman"/>
                <a:ea typeface="华文细黑"/>
                <a:cs typeface="Courier New"/>
              </a:rPr>
              <a:t>n</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还原剂</a:t>
            </a:r>
            <a:r>
              <a:rPr lang="en-US" altLang="zh-CN" sz="2800" kern="100" dirty="0">
                <a:solidFill>
                  <a:prstClr val="black"/>
                </a:solidFill>
                <a:latin typeface="Times New Roman"/>
                <a:ea typeface="华文细黑"/>
                <a:cs typeface="Courier New"/>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变价原子个数</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化合价变化值</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高价－低价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7020627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8335" y="693490"/>
            <a:ext cx="11120877" cy="3618939"/>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两元素之间得失电子守恒问题</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现有</a:t>
            </a:r>
            <a:r>
              <a:rPr lang="en-US" altLang="zh-CN" sz="2800" kern="100" dirty="0">
                <a:latin typeface="Times New Roman"/>
                <a:ea typeface="华文细黑"/>
                <a:cs typeface="Courier New"/>
              </a:rPr>
              <a:t>24 mL</a:t>
            </a:r>
            <a:r>
              <a:rPr lang="zh-CN" altLang="zh-CN" sz="2800" kern="100" dirty="0">
                <a:latin typeface="Times New Roman"/>
                <a:ea typeface="华文细黑"/>
                <a:cs typeface="Times New Roman"/>
              </a:rPr>
              <a:t>浓度为</a:t>
            </a:r>
            <a:r>
              <a:rPr lang="en-US" altLang="zh-CN" sz="2800" kern="100" dirty="0">
                <a:latin typeface="Times New Roman"/>
                <a:ea typeface="华文细黑"/>
                <a:cs typeface="Courier New"/>
              </a:rPr>
              <a:t>0.05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溶液恰好与</a:t>
            </a:r>
            <a:r>
              <a:rPr lang="en-US" altLang="zh-CN" sz="2800" kern="100" dirty="0">
                <a:latin typeface="Times New Roman"/>
                <a:ea typeface="华文细黑"/>
                <a:cs typeface="Courier New"/>
              </a:rPr>
              <a:t>20 mL</a:t>
            </a:r>
            <a:r>
              <a:rPr lang="zh-CN" altLang="zh-CN" sz="2800" kern="100" dirty="0">
                <a:latin typeface="Times New Roman"/>
                <a:ea typeface="华文细黑"/>
                <a:cs typeface="Times New Roman"/>
              </a:rPr>
              <a:t>浓度</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0.02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溶液完全反应。已知</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可被</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，则元素</a:t>
            </a:r>
            <a:r>
              <a:rPr lang="en-US" altLang="zh-CN" sz="2800" kern="100" dirty="0">
                <a:latin typeface="Times New Roman"/>
                <a:ea typeface="华文细黑"/>
                <a:cs typeface="Courier New"/>
              </a:rPr>
              <a:t>Cr</a:t>
            </a:r>
            <a:r>
              <a:rPr lang="zh-CN" altLang="zh-CN" sz="2800" kern="100" dirty="0">
                <a:latin typeface="Times New Roman"/>
                <a:ea typeface="华文细黑"/>
                <a:cs typeface="Times New Roman"/>
              </a:rPr>
              <a:t>在还原产物中的化合价为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  </a:t>
            </a:r>
            <a:r>
              <a:rPr lang="en-US" altLang="zh-CN" sz="2800" kern="100" dirty="0" smtClean="0">
                <a:latin typeface="Times New Roman"/>
                <a:ea typeface="华文细黑"/>
                <a:cs typeface="Courier New"/>
              </a:rPr>
              <a:t>         C</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5</a:t>
            </a:r>
            <a:endParaRPr lang="zh-CN" altLang="zh-CN" sz="2800" kern="100" dirty="0">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5" name="矩形 14"/>
          <p:cNvSpPr/>
          <p:nvPr/>
        </p:nvSpPr>
        <p:spPr>
          <a:xfrm>
            <a:off x="152188" y="4312429"/>
            <a:ext cx="11991690" cy="2062079"/>
          </a:xfrm>
          <a:prstGeom prst="rect">
            <a:avLst/>
          </a:prstGeom>
        </p:spPr>
        <p:txBody>
          <a:bodyPr wrap="square" lIns="121898" tIns="60948" rIns="121898" bIns="60948">
            <a:spAutoFit/>
          </a:bodyPr>
          <a:lstStyle/>
          <a:p>
            <a:pPr lvl="0" algn="just">
              <a:lnSpc>
                <a:spcPct val="150000"/>
              </a:lnSpc>
            </a:pPr>
            <a:r>
              <a:rPr lang="en-US" altLang="zh-CN" sz="2800" b="1" kern="100" dirty="0" smtClean="0">
                <a:solidFill>
                  <a:srgbClr val="FF0000"/>
                </a:solidFill>
                <a:latin typeface="Times New Roman"/>
                <a:ea typeface="华文细黑"/>
                <a:cs typeface="Courier New"/>
              </a:rPr>
              <a:t>S</a:t>
            </a:r>
            <a:r>
              <a:rPr lang="zh-CN" altLang="zh-CN" sz="2800" b="1" kern="100" dirty="0">
                <a:solidFill>
                  <a:srgbClr val="FF0000"/>
                </a:solidFill>
                <a:latin typeface="Times New Roman"/>
                <a:ea typeface="华文细黑"/>
                <a:cs typeface="Times New Roman"/>
              </a:rPr>
              <a:t>元素的化合价从＋</a:t>
            </a:r>
            <a:r>
              <a:rPr lang="en-US" altLang="zh-CN" sz="2800" b="1" kern="100" dirty="0" smtClean="0">
                <a:solidFill>
                  <a:srgbClr val="FF0000"/>
                </a:solidFill>
                <a:latin typeface="Times New Roman"/>
                <a:ea typeface="华文细黑"/>
                <a:cs typeface="Courier New"/>
              </a:rPr>
              <a:t>4</a:t>
            </a:r>
            <a:r>
              <a:rPr lang="en-US" altLang="zh-CN" sz="2800" b="1" kern="100" dirty="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6</a:t>
            </a:r>
            <a:r>
              <a:rPr lang="zh-CN" altLang="zh-CN" sz="2800" b="1" kern="100" dirty="0" smtClean="0">
                <a:solidFill>
                  <a:srgbClr val="FF0000"/>
                </a:solidFill>
                <a:latin typeface="Times New Roman"/>
                <a:ea typeface="华文细黑"/>
                <a:cs typeface="Times New Roman"/>
              </a:rPr>
              <a:t>；</a:t>
            </a:r>
            <a:r>
              <a:rPr lang="en-US" altLang="zh-CN" sz="2800" b="1" kern="100" dirty="0" smtClean="0">
                <a:solidFill>
                  <a:srgbClr val="0000FF"/>
                </a:solidFill>
                <a:latin typeface="Times New Roman"/>
                <a:ea typeface="华文细黑"/>
                <a:cs typeface="Courier New"/>
              </a:rPr>
              <a:t>Cr</a:t>
            </a:r>
            <a:r>
              <a:rPr lang="zh-CN" altLang="zh-CN" sz="2800" b="1" kern="100" dirty="0">
                <a:solidFill>
                  <a:srgbClr val="0000FF"/>
                </a:solidFill>
                <a:latin typeface="Times New Roman"/>
                <a:ea typeface="华文细黑"/>
                <a:cs typeface="Times New Roman"/>
              </a:rPr>
              <a:t>元素的</a:t>
            </a:r>
            <a:r>
              <a:rPr lang="zh-CN" altLang="zh-CN" sz="2800" b="1" kern="100" dirty="0" smtClean="0">
                <a:solidFill>
                  <a:srgbClr val="0000FF"/>
                </a:solidFill>
                <a:latin typeface="Times New Roman"/>
                <a:ea typeface="华文细黑"/>
                <a:cs typeface="Times New Roman"/>
              </a:rPr>
              <a:t>化合价从</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6</a:t>
            </a:r>
            <a:r>
              <a:rPr lang="en-US" altLang="zh-CN" sz="2800" b="1" kern="100" dirty="0" smtClean="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r>
              <a:rPr lang="en-US" altLang="zh-CN" sz="2800" b="1" i="1" kern="100" dirty="0" smtClean="0">
                <a:solidFill>
                  <a:srgbClr val="FF0000"/>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设化合价为＋</a:t>
            </a:r>
            <a:r>
              <a:rPr lang="en-US" altLang="zh-CN" sz="2800" b="1" i="1" kern="100" dirty="0">
                <a:solidFill>
                  <a:srgbClr val="0000FF"/>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。根据氧化还原反应中得失电子守恒规律，</a:t>
            </a:r>
            <a:r>
              <a:rPr lang="zh-CN" altLang="zh-CN" sz="2800" b="1" kern="100" dirty="0" smtClean="0">
                <a:solidFill>
                  <a:srgbClr val="0000FF"/>
                </a:solidFill>
                <a:latin typeface="Times New Roman"/>
                <a:ea typeface="华文细黑"/>
                <a:cs typeface="Times New Roman"/>
              </a:rPr>
              <a:t>有</a:t>
            </a:r>
            <a:r>
              <a:rPr lang="en-US" altLang="zh-CN" sz="2800" b="1" kern="100" dirty="0" smtClean="0">
                <a:solidFill>
                  <a:srgbClr val="FF0000"/>
                </a:solidFill>
                <a:latin typeface="Times New Roman"/>
                <a:ea typeface="华文细黑"/>
                <a:cs typeface="Courier New"/>
              </a:rPr>
              <a:t>0.05mol·L</a:t>
            </a:r>
            <a:r>
              <a:rPr lang="zh-CN" altLang="zh-CN" sz="2800" b="1" kern="100" baseline="30000" dirty="0">
                <a:solidFill>
                  <a:srgbClr val="FF0000"/>
                </a:solidFill>
                <a:latin typeface="Times New Roman"/>
                <a:ea typeface="华文细黑"/>
                <a:cs typeface="Times New Roman"/>
              </a:rPr>
              <a:t>－</a:t>
            </a:r>
            <a:r>
              <a:rPr lang="en-US" altLang="zh-CN" sz="2800" b="1" kern="100" baseline="30000" dirty="0" smtClean="0">
                <a:solidFill>
                  <a:srgbClr val="FF0000"/>
                </a:solidFill>
                <a:latin typeface="Times New Roman"/>
                <a:ea typeface="华文细黑"/>
                <a:cs typeface="Courier New"/>
              </a:rPr>
              <a:t>1</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0.024L</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a:t>
            </a:r>
            <a:r>
              <a:rPr lang="en-US" altLang="zh-CN" sz="2800" b="1" kern="100" dirty="0" smtClean="0">
                <a:solidFill>
                  <a:srgbClr val="FF0000"/>
                </a:solidFill>
                <a:latin typeface="Times New Roman"/>
                <a:ea typeface="华文细黑"/>
                <a:cs typeface="Courier New"/>
              </a:rPr>
              <a:t>6-4</a:t>
            </a:r>
            <a:r>
              <a:rPr lang="en-US" altLang="zh-CN" sz="2800" b="1" kern="100" dirty="0">
                <a:solidFill>
                  <a:srgbClr val="FF0000"/>
                </a:solidFill>
                <a:latin typeface="Times New Roman"/>
                <a:ea typeface="华文细黑"/>
                <a:cs typeface="Courier New"/>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0.02 </a:t>
            </a:r>
            <a:r>
              <a:rPr lang="en-US" altLang="zh-CN" sz="2800" b="1" kern="100" dirty="0" err="1">
                <a:solidFill>
                  <a:srgbClr val="FF0000"/>
                </a:solidFill>
                <a:latin typeface="Times New Roman"/>
                <a:ea typeface="华文细黑"/>
                <a:cs typeface="Courier New"/>
              </a:rPr>
              <a:t>mol·L</a:t>
            </a:r>
            <a:r>
              <a:rPr lang="zh-CN" altLang="zh-CN" sz="2800" b="1" kern="100" baseline="30000" dirty="0">
                <a:solidFill>
                  <a:srgbClr val="FF0000"/>
                </a:solidFill>
                <a:latin typeface="Times New Roman"/>
                <a:ea typeface="华文细黑"/>
                <a:cs typeface="Times New Roman"/>
              </a:rPr>
              <a:t>－</a:t>
            </a:r>
            <a:r>
              <a:rPr lang="en-US" altLang="zh-CN" sz="2800" b="1" kern="100" baseline="30000" dirty="0" smtClean="0">
                <a:solidFill>
                  <a:srgbClr val="FF0000"/>
                </a:solidFill>
                <a:latin typeface="Times New Roman"/>
                <a:ea typeface="华文细黑"/>
                <a:cs typeface="Courier New"/>
              </a:rPr>
              <a:t>1</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0.020 L</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(6</a:t>
            </a:r>
            <a:r>
              <a:rPr lang="zh-CN" altLang="zh-CN" sz="2800" b="1" kern="100" dirty="0">
                <a:solidFill>
                  <a:srgbClr val="FF0000"/>
                </a:solidFill>
                <a:latin typeface="Times New Roman"/>
                <a:ea typeface="华文细黑"/>
                <a:cs typeface="Times New Roman"/>
              </a:rPr>
              <a:t>－</a:t>
            </a:r>
            <a:r>
              <a:rPr lang="en-US" altLang="zh-CN" sz="2800" b="1" i="1" kern="100" dirty="0">
                <a:solidFill>
                  <a:srgbClr val="FF0000"/>
                </a:solidFill>
                <a:latin typeface="Times New Roman"/>
                <a:ea typeface="华文细黑"/>
                <a:cs typeface="Courier New"/>
              </a:rPr>
              <a:t>n</a:t>
            </a:r>
            <a:r>
              <a:rPr lang="en-US" altLang="zh-CN" sz="2800" b="1" kern="100" dirty="0">
                <a:solidFill>
                  <a:srgbClr val="FF0000"/>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，解得</a:t>
            </a:r>
            <a:r>
              <a:rPr lang="en-US" altLang="zh-CN" sz="2800" b="1" i="1" kern="100" dirty="0">
                <a:solidFill>
                  <a:srgbClr val="FF0000"/>
                </a:solidFill>
                <a:latin typeface="Times New Roman"/>
                <a:ea typeface="华文细黑"/>
                <a:cs typeface="Courier New"/>
              </a:rPr>
              <a:t>n</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3</a:t>
            </a:r>
            <a:r>
              <a:rPr lang="zh-CN" altLang="zh-CN" sz="2800" b="1" kern="100" dirty="0" smtClean="0">
                <a:solidFill>
                  <a:srgbClr val="0000FF"/>
                </a:solidFill>
                <a:latin typeface="Times New Roman"/>
                <a:ea typeface="华文细黑"/>
                <a:cs typeface="Times New Roman"/>
              </a:rPr>
              <a:t>。</a:t>
            </a:r>
            <a:endParaRPr lang="zh-CN" altLang="zh-CN" sz="2800" b="1" kern="100" dirty="0">
              <a:solidFill>
                <a:srgbClr val="0000FF"/>
              </a:solidFill>
              <a:latin typeface="Times New Roman"/>
              <a:cs typeface="Times New Roman"/>
            </a:endParaRPr>
          </a:p>
        </p:txBody>
      </p:sp>
      <p:sp>
        <p:nvSpPr>
          <p:cNvPr id="2" name="矩形 1"/>
          <p:cNvSpPr/>
          <p:nvPr/>
        </p:nvSpPr>
        <p:spPr>
          <a:xfrm>
            <a:off x="7633574" y="2755637"/>
            <a:ext cx="477856" cy="823752"/>
          </a:xfrm>
          <a:prstGeom prst="rect">
            <a:avLst/>
          </a:prstGeom>
        </p:spPr>
        <p:txBody>
          <a:bodyPr wrap="square">
            <a:spAutoFit/>
          </a:bodyPr>
          <a:lstStyle/>
          <a:p>
            <a:pPr lvl="0" algn="just">
              <a:lnSpc>
                <a:spcPct val="150000"/>
              </a:lnSpc>
            </a:pPr>
            <a:r>
              <a:rPr lang="en-US" altLang="zh-CN" sz="3600" b="1" kern="100" dirty="0" smtClean="0">
                <a:solidFill>
                  <a:srgbClr val="FF0000"/>
                </a:solidFill>
                <a:latin typeface="Times New Roman"/>
                <a:cs typeface="Times New Roman"/>
              </a:rPr>
              <a:t>B</a:t>
            </a:r>
            <a:endParaRPr lang="zh-CN" altLang="zh-CN" sz="3600" b="1" kern="100" dirty="0">
              <a:solidFill>
                <a:srgbClr val="FF0000"/>
              </a:solidFill>
              <a:latin typeface="Times New Roman"/>
              <a:cs typeface="Times New Roman"/>
            </a:endParaRPr>
          </a:p>
        </p:txBody>
      </p:sp>
    </p:spTree>
    <p:extLst>
      <p:ext uri="{BB962C8B-B14F-4D97-AF65-F5344CB8AC3E}">
        <p14:creationId xmlns:p14="http://schemas.microsoft.com/office/powerpoint/2010/main" val="937822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1000"/>
                                        <p:tgtEl>
                                          <p:spTgt spid="15">
                                            <p:txEl>
                                              <p:pRg st="0" end="0"/>
                                            </p:txEl>
                                          </p:spTgt>
                                        </p:tgtEl>
                                      </p:cBhvr>
                                    </p:animEffect>
                                    <p:anim calcmode="lin" valueType="num">
                                      <p:cBhvr>
                                        <p:cTn id="8"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66637" y="656207"/>
            <a:ext cx="11733225"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在碱性溶液中可被</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，而</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被还原为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，若反应中</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的值为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A.2  </a:t>
            </a:r>
            <a:r>
              <a:rPr lang="en-US" altLang="zh-CN" sz="2800" kern="100" dirty="0" smtClean="0">
                <a:latin typeface="Times New Roman"/>
                <a:ea typeface="华文细黑"/>
                <a:cs typeface="Courier New"/>
              </a:rPr>
              <a:t>                  B.3                   C.4                    D.5</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本题考查在氧化还原反应中利用得失电子守恒进行相关的计算</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702355374"/>
              </p:ext>
            </p:extLst>
          </p:nvPr>
        </p:nvGraphicFramePr>
        <p:xfrm>
          <a:off x="431800" y="3467100"/>
          <a:ext cx="8229600" cy="1168400"/>
        </p:xfrm>
        <a:graphic>
          <a:graphicData uri="http://schemas.openxmlformats.org/presentationml/2006/ole">
            <mc:AlternateContent xmlns:mc="http://schemas.openxmlformats.org/markup-compatibility/2006">
              <mc:Choice xmlns:v="urn:schemas-microsoft-com:vml" Requires="v">
                <p:oleObj spid="_x0000_s4482" name="文档" r:id="rId4" imgW="6956998" imgH="993689" progId="Word.Document.12">
                  <p:embed/>
                </p:oleObj>
              </mc:Choice>
              <mc:Fallback>
                <p:oleObj name="文档" r:id="rId4" imgW="6956998" imgH="993689" progId="Word.Document.12">
                  <p:embed/>
                  <p:pic>
                    <p:nvPicPr>
                      <p:cNvPr id="0" name=""/>
                      <p:cNvPicPr/>
                      <p:nvPr/>
                    </p:nvPicPr>
                    <p:blipFill>
                      <a:blip r:embed="rId5"/>
                      <a:stretch>
                        <a:fillRect/>
                      </a:stretch>
                    </p:blipFill>
                    <p:spPr>
                      <a:xfrm>
                        <a:off x="431800" y="3467100"/>
                        <a:ext cx="8229600" cy="11684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02038330"/>
              </p:ext>
            </p:extLst>
          </p:nvPr>
        </p:nvGraphicFramePr>
        <p:xfrm>
          <a:off x="411050" y="4544639"/>
          <a:ext cx="13881070" cy="1549451"/>
        </p:xfrm>
        <a:graphic>
          <a:graphicData uri="http://schemas.openxmlformats.org/presentationml/2006/ole">
            <mc:AlternateContent xmlns:mc="http://schemas.openxmlformats.org/markup-compatibility/2006">
              <mc:Choice xmlns:v="urn:schemas-microsoft-com:vml" Requires="v">
                <p:oleObj spid="_x0000_s4483" name="文档" r:id="rId7" imgW="9641014" imgH="1082990" progId="Word.Document.12">
                  <p:embed/>
                </p:oleObj>
              </mc:Choice>
              <mc:Fallback>
                <p:oleObj name="文档" r:id="rId7" imgW="9641014" imgH="1082990" progId="Word.Document.12">
                  <p:embed/>
                  <p:pic>
                    <p:nvPicPr>
                      <p:cNvPr id="0" name=""/>
                      <p:cNvPicPr/>
                      <p:nvPr/>
                    </p:nvPicPr>
                    <p:blipFill>
                      <a:blip r:embed="rId8"/>
                      <a:stretch>
                        <a:fillRect/>
                      </a:stretch>
                    </p:blipFill>
                    <p:spPr>
                      <a:xfrm>
                        <a:off x="411050" y="4544639"/>
                        <a:ext cx="13881070" cy="1549451"/>
                      </a:xfrm>
                      <a:prstGeom prst="rect">
                        <a:avLst/>
                      </a:prstGeom>
                    </p:spPr>
                  </p:pic>
                </p:oleObj>
              </mc:Fallback>
            </mc:AlternateContent>
          </a:graphicData>
        </a:graphic>
      </p:graphicFrame>
      <p:sp>
        <p:nvSpPr>
          <p:cNvPr id="3" name="矩形 2"/>
          <p:cNvSpPr/>
          <p:nvPr/>
        </p:nvSpPr>
        <p:spPr>
          <a:xfrm>
            <a:off x="9895389" y="1379662"/>
            <a:ext cx="591829" cy="769441"/>
          </a:xfrm>
          <a:prstGeom prst="rect">
            <a:avLst/>
          </a:prstGeom>
        </p:spPr>
        <p:txBody>
          <a:bodyPr wrap="none">
            <a:spAutoFit/>
          </a:bodyPr>
          <a:lstStyle/>
          <a:p>
            <a:r>
              <a:rPr lang="en-US" altLang="zh-CN" sz="4400" b="1" kern="100" dirty="0">
                <a:solidFill>
                  <a:srgbClr val="FF0000"/>
                </a:solidFill>
                <a:latin typeface="Times New Roman"/>
                <a:cs typeface="Times New Roman"/>
              </a:rPr>
              <a:t>D</a:t>
            </a:r>
            <a:endParaRPr lang="zh-CN" altLang="zh-CN" sz="4400" b="1" kern="100" dirty="0">
              <a:solidFill>
                <a:srgbClr val="FF0000"/>
              </a:solidFill>
              <a:latin typeface="Times New Roman"/>
              <a:cs typeface="Times New Roman"/>
            </a:endParaRPr>
          </a:p>
        </p:txBody>
      </p:sp>
      <p:cxnSp>
        <p:nvCxnSpPr>
          <p:cNvPr id="8" name="直接箭头连接符 7"/>
          <p:cNvCxnSpPr/>
          <p:nvPr/>
        </p:nvCxnSpPr>
        <p:spPr>
          <a:xfrm>
            <a:off x="2006771" y="400585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4"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056870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blinds(horizontal)">
                                      <p:cBhvr>
                                        <p:cTn id="7" dur="500"/>
                                        <p:tgtEl>
                                          <p:spTgt spid="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6477" y="609907"/>
            <a:ext cx="11733225" cy="5919545"/>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题组二　多元素之间得失电子守恒</a:t>
            </a:r>
            <a:r>
              <a:rPr lang="zh-CN" altLang="zh-CN" sz="2800" b="1" kern="100" dirty="0" smtClean="0">
                <a:solidFill>
                  <a:srgbClr val="0000FF"/>
                </a:solidFill>
                <a:latin typeface="Times New Roman"/>
                <a:cs typeface="Times New Roman"/>
              </a:rPr>
              <a:t>问题</a:t>
            </a:r>
            <a:endParaRPr lang="en-US" altLang="zh-CN" sz="2800" b="1" kern="100" dirty="0" smtClean="0">
              <a:solidFill>
                <a:srgbClr val="0000FF"/>
              </a:solidFill>
              <a:latin typeface="Times New Roman"/>
              <a:cs typeface="Times New Roman"/>
            </a:endParaRPr>
          </a:p>
          <a:p>
            <a:pPr algn="just">
              <a:lnSpc>
                <a:spcPts val="5500"/>
              </a:lnSpc>
              <a:spcAft>
                <a:spcPts val="0"/>
              </a:spcAft>
            </a:pPr>
            <a:endParaRPr lang="zh-CN" altLang="zh-CN" sz="2800" kern="100" dirty="0">
              <a:latin typeface="宋体"/>
              <a:cs typeface="Courier New"/>
            </a:endParaRPr>
          </a:p>
          <a:p>
            <a:pPr algn="just">
              <a:lnSpc>
                <a:spcPts val="5500"/>
              </a:lnSpc>
              <a:spcAft>
                <a:spcPts val="120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在反应</a:t>
            </a:r>
            <a:r>
              <a:rPr lang="en-US" altLang="zh-CN" sz="2800" kern="100" dirty="0">
                <a:latin typeface="Times New Roman"/>
                <a:ea typeface="华文细黑"/>
                <a:cs typeface="Courier New"/>
              </a:rPr>
              <a:t>3BrF</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=9HF</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HBrO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中，若有</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参加反应，被水还原的溴元素为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a:t>
            </a:r>
            <a:endParaRPr lang="zh-CN" altLang="zh-CN" sz="2800" kern="100" dirty="0">
              <a:latin typeface="宋体"/>
              <a:cs typeface="Courier New"/>
            </a:endParaRPr>
          </a:p>
          <a:p>
            <a:pPr marL="514350" indent="-514350" algn="just">
              <a:lnSpc>
                <a:spcPts val="5500"/>
              </a:lnSpc>
              <a:spcAft>
                <a:spcPts val="0"/>
              </a:spcAft>
              <a:buAutoNum type="alphaUcPeriod" startAt="3"/>
            </a:pP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D.2 </a:t>
            </a:r>
            <a:r>
              <a:rPr lang="en-US" altLang="zh-CN" sz="2800" kern="100" dirty="0" err="1" smtClean="0">
                <a:latin typeface="Times New Roman"/>
                <a:ea typeface="华文细黑"/>
                <a:cs typeface="Courier New"/>
              </a:rPr>
              <a:t>mol</a:t>
            </a:r>
            <a:endParaRPr lang="en-US" altLang="zh-CN" sz="2800" kern="100" dirty="0" smtClean="0">
              <a:latin typeface="Times New Roman"/>
              <a:ea typeface="华文细黑"/>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设被水还原的溴元素</a:t>
            </a:r>
            <a:r>
              <a:rPr lang="en-US" altLang="zh-CN" sz="2800" kern="100" dirty="0">
                <a:latin typeface="Times New Roman"/>
                <a:ea typeface="华文细黑"/>
                <a:cs typeface="Courier New"/>
              </a:rPr>
              <a:t>(BrF</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参加反应，失去电子</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，根据电子守恒得：</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586652627"/>
              </p:ext>
            </p:extLst>
          </p:nvPr>
        </p:nvGraphicFramePr>
        <p:xfrm>
          <a:off x="5807174" y="3501802"/>
          <a:ext cx="479425" cy="1076325"/>
        </p:xfrm>
        <a:graphic>
          <a:graphicData uri="http://schemas.openxmlformats.org/presentationml/2006/ole">
            <mc:AlternateContent xmlns:mc="http://schemas.openxmlformats.org/markup-compatibility/2006">
              <mc:Choice xmlns:v="urn:schemas-microsoft-com:vml" Requires="v">
                <p:oleObj spid="_x0000_s5706" name="文档" r:id="rId4" imgW="478836" imgH="1076439" progId="Word.Document.12">
                  <p:embed/>
                </p:oleObj>
              </mc:Choice>
              <mc:Fallback>
                <p:oleObj name="文档" r:id="rId4" imgW="478836" imgH="1076439" progId="Word.Document.12">
                  <p:embed/>
                  <p:pic>
                    <p:nvPicPr>
                      <p:cNvPr id="0" name=""/>
                      <p:cNvPicPr/>
                      <p:nvPr/>
                    </p:nvPicPr>
                    <p:blipFill>
                      <a:blip r:embed="rId5"/>
                      <a:stretch>
                        <a:fillRect/>
                      </a:stretch>
                    </p:blipFill>
                    <p:spPr>
                      <a:xfrm>
                        <a:off x="5807174" y="3501802"/>
                        <a:ext cx="479425" cy="1076325"/>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968229239"/>
              </p:ext>
            </p:extLst>
          </p:nvPr>
        </p:nvGraphicFramePr>
        <p:xfrm>
          <a:off x="757337" y="4263777"/>
          <a:ext cx="479425" cy="1076325"/>
        </p:xfrm>
        <a:graphic>
          <a:graphicData uri="http://schemas.openxmlformats.org/presentationml/2006/ole">
            <mc:AlternateContent xmlns:mc="http://schemas.openxmlformats.org/markup-compatibility/2006">
              <mc:Choice xmlns:v="urn:schemas-microsoft-com:vml" Requires="v">
                <p:oleObj spid="_x0000_s5707" name="文档" r:id="rId7" imgW="478836" imgH="1076439" progId="Word.Document.12">
                  <p:embed/>
                </p:oleObj>
              </mc:Choice>
              <mc:Fallback>
                <p:oleObj name="文档" r:id="rId7" imgW="478836" imgH="1076439" progId="Word.Document.12">
                  <p:embed/>
                  <p:pic>
                    <p:nvPicPr>
                      <p:cNvPr id="0" name=""/>
                      <p:cNvPicPr/>
                      <p:nvPr/>
                    </p:nvPicPr>
                    <p:blipFill>
                      <a:blip r:embed="rId8"/>
                      <a:stretch>
                        <a:fillRect/>
                      </a:stretch>
                    </p:blipFill>
                    <p:spPr>
                      <a:xfrm>
                        <a:off x="757337" y="4263777"/>
                        <a:ext cx="479425" cy="107632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3167048293"/>
              </p:ext>
            </p:extLst>
          </p:nvPr>
        </p:nvGraphicFramePr>
        <p:xfrm>
          <a:off x="8183438" y="5665837"/>
          <a:ext cx="479425" cy="1076325"/>
        </p:xfrm>
        <a:graphic>
          <a:graphicData uri="http://schemas.openxmlformats.org/presentationml/2006/ole">
            <mc:AlternateContent xmlns:mc="http://schemas.openxmlformats.org/markup-compatibility/2006">
              <mc:Choice xmlns:v="urn:schemas-microsoft-com:vml" Requires="v">
                <p:oleObj spid="_x0000_s5708" name="文档" r:id="rId10" imgW="478836" imgH="1076439" progId="Word.Document.12">
                  <p:embed/>
                </p:oleObj>
              </mc:Choice>
              <mc:Fallback>
                <p:oleObj name="文档" r:id="rId10" imgW="478836" imgH="1076439" progId="Word.Document.12">
                  <p:embed/>
                  <p:pic>
                    <p:nvPicPr>
                      <p:cNvPr id="0" name=""/>
                      <p:cNvPicPr/>
                      <p:nvPr/>
                    </p:nvPicPr>
                    <p:blipFill>
                      <a:blip r:embed="rId8"/>
                      <a:stretch>
                        <a:fillRect/>
                      </a:stretch>
                    </p:blipFill>
                    <p:spPr>
                      <a:xfrm>
                        <a:off x="8183438" y="5665837"/>
                        <a:ext cx="479425" cy="1076325"/>
                      </a:xfrm>
                      <a:prstGeom prst="rect">
                        <a:avLst/>
                      </a:prstGeom>
                    </p:spPr>
                  </p:pic>
                </p:oleObj>
              </mc:Fallback>
            </mc:AlternateContent>
          </a:graphicData>
        </a:graphic>
      </p:graphicFrame>
      <p:sp>
        <p:nvSpPr>
          <p:cNvPr id="3" name="矩形 2"/>
          <p:cNvSpPr/>
          <p:nvPr/>
        </p:nvSpPr>
        <p:spPr>
          <a:xfrm>
            <a:off x="5231110" y="2781722"/>
            <a:ext cx="554960" cy="741550"/>
          </a:xfrm>
          <a:prstGeom prst="rect">
            <a:avLst/>
          </a:prstGeom>
        </p:spPr>
        <p:txBody>
          <a:bodyPr wrap="none">
            <a:spAutoFit/>
          </a:bodyPr>
          <a:lstStyle/>
          <a:p>
            <a:pPr>
              <a:lnSpc>
                <a:spcPts val="5500"/>
              </a:lnSpc>
              <a:spcAft>
                <a:spcPts val="0"/>
              </a:spcAft>
            </a:pPr>
            <a:r>
              <a:rPr lang="en-US" altLang="zh-CN" sz="4000" b="1" kern="100" dirty="0" smtClean="0">
                <a:solidFill>
                  <a:srgbClr val="FF0000"/>
                </a:solidFill>
                <a:latin typeface="Times New Roman"/>
                <a:cs typeface="Times New Roman"/>
              </a:rPr>
              <a:t>C</a:t>
            </a:r>
            <a:endParaRPr lang="zh-CN" altLang="zh-CN" sz="4000" b="1" kern="100" dirty="0">
              <a:solidFill>
                <a:srgbClr val="FF0000"/>
              </a:solidFill>
              <a:latin typeface="Times New Roman"/>
              <a:cs typeface="Times New Roman"/>
            </a:endParaRPr>
          </a:p>
        </p:txBody>
      </p:sp>
      <p:sp>
        <p:nvSpPr>
          <p:cNvPr id="7" name="Rectangle 21">
            <a:hlinkClick r:id="rId11"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12"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13"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14"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15"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6"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17"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5" name="矩形 14"/>
          <p:cNvSpPr/>
          <p:nvPr/>
        </p:nvSpPr>
        <p:spPr>
          <a:xfrm>
            <a:off x="2206774" y="1761282"/>
            <a:ext cx="484428"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-1</a:t>
            </a:r>
            <a:endParaRPr lang="zh-CN" altLang="zh-CN" sz="2800" b="1" kern="100" dirty="0">
              <a:solidFill>
                <a:srgbClr val="FF0000"/>
              </a:solidFill>
              <a:latin typeface="Times New Roman"/>
              <a:ea typeface="华文细黑"/>
              <a:cs typeface="Courier New"/>
            </a:endParaRPr>
          </a:p>
        </p:txBody>
      </p:sp>
      <p:sp>
        <p:nvSpPr>
          <p:cNvPr id="17" name="矩形 16"/>
          <p:cNvSpPr/>
          <p:nvPr/>
        </p:nvSpPr>
        <p:spPr>
          <a:xfrm>
            <a:off x="5303118" y="1773610"/>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19" name="矩形 18"/>
          <p:cNvSpPr/>
          <p:nvPr/>
        </p:nvSpPr>
        <p:spPr>
          <a:xfrm>
            <a:off x="7518504" y="1786310"/>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20" name="矩形 19"/>
          <p:cNvSpPr/>
          <p:nvPr/>
        </p:nvSpPr>
        <p:spPr>
          <a:xfrm>
            <a:off x="6317907" y="1760475"/>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+5</a:t>
            </a:r>
            <a:endParaRPr lang="zh-CN" altLang="zh-CN" sz="2800" b="1" kern="100" dirty="0">
              <a:solidFill>
                <a:srgbClr val="FF0000"/>
              </a:solidFill>
              <a:latin typeface="Times New Roman"/>
              <a:ea typeface="华文细黑"/>
              <a:cs typeface="Courier New"/>
            </a:endParaRPr>
          </a:p>
        </p:txBody>
      </p:sp>
      <p:sp>
        <p:nvSpPr>
          <p:cNvPr id="21" name="矩形 20"/>
          <p:cNvSpPr/>
          <p:nvPr/>
        </p:nvSpPr>
        <p:spPr>
          <a:xfrm>
            <a:off x="3378530" y="1760475"/>
            <a:ext cx="484428"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-2</a:t>
            </a:r>
            <a:endParaRPr lang="zh-CN" altLang="zh-CN" sz="2800" b="1" kern="100" dirty="0">
              <a:solidFill>
                <a:srgbClr val="FF0000"/>
              </a:solidFill>
              <a:latin typeface="Times New Roman"/>
              <a:ea typeface="华文细黑"/>
              <a:cs typeface="Courier New"/>
            </a:endParaRPr>
          </a:p>
        </p:txBody>
      </p:sp>
      <p:sp>
        <p:nvSpPr>
          <p:cNvPr id="22" name="矩形 21"/>
          <p:cNvSpPr/>
          <p:nvPr/>
        </p:nvSpPr>
        <p:spPr>
          <a:xfrm>
            <a:off x="1781403" y="1773610"/>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grpSp>
        <p:nvGrpSpPr>
          <p:cNvPr id="33" name="组合 32"/>
          <p:cNvGrpSpPr/>
          <p:nvPr/>
        </p:nvGrpSpPr>
        <p:grpSpPr>
          <a:xfrm>
            <a:off x="2084816" y="1659044"/>
            <a:ext cx="3400403" cy="317903"/>
            <a:chOff x="1558702" y="5655806"/>
            <a:chExt cx="3190187" cy="165880"/>
          </a:xfrm>
        </p:grpSpPr>
        <p:cxnSp>
          <p:nvCxnSpPr>
            <p:cNvPr id="34" name="直接连接符 33"/>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a:off x="4748889" y="5666071"/>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37" name="TextBox 36"/>
          <p:cNvSpPr txBox="1"/>
          <p:nvPr/>
        </p:nvSpPr>
        <p:spPr>
          <a:xfrm>
            <a:off x="3271930" y="1197546"/>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6e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39" name="组合 38"/>
          <p:cNvGrpSpPr/>
          <p:nvPr/>
        </p:nvGrpSpPr>
        <p:grpSpPr>
          <a:xfrm>
            <a:off x="3644214" y="2597804"/>
            <a:ext cx="4056391" cy="327934"/>
            <a:chOff x="1957745" y="6370055"/>
            <a:chExt cx="4238492" cy="188805"/>
          </a:xfrm>
        </p:grpSpPr>
        <p:cxnSp>
          <p:nvCxnSpPr>
            <p:cNvPr id="40" name="直接连接符 39"/>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43" name="TextBox 42"/>
          <p:cNvSpPr txBox="1"/>
          <p:nvPr/>
        </p:nvSpPr>
        <p:spPr>
          <a:xfrm>
            <a:off x="6743278" y="2896121"/>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4e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48" name="TextBox 47"/>
          <p:cNvSpPr txBox="1"/>
          <p:nvPr/>
        </p:nvSpPr>
        <p:spPr>
          <a:xfrm>
            <a:off x="2574303" y="2493690"/>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49" name="组合 48"/>
          <p:cNvGrpSpPr/>
          <p:nvPr/>
        </p:nvGrpSpPr>
        <p:grpSpPr>
          <a:xfrm>
            <a:off x="2015501" y="2614291"/>
            <a:ext cx="4587099" cy="327934"/>
            <a:chOff x="1957745" y="6370055"/>
            <a:chExt cx="4238492" cy="188805"/>
          </a:xfrm>
        </p:grpSpPr>
        <p:cxnSp>
          <p:nvCxnSpPr>
            <p:cNvPr id="50" name="直接连接符 49"/>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3" name="TextBox 52"/>
          <p:cNvSpPr txBox="1"/>
          <p:nvPr/>
        </p:nvSpPr>
        <p:spPr>
          <a:xfrm>
            <a:off x="7777820" y="905158"/>
            <a:ext cx="4158446" cy="523220"/>
          </a:xfrm>
          <a:prstGeom prst="rect">
            <a:avLst/>
          </a:prstGeom>
          <a:noFill/>
        </p:spPr>
        <p:txBody>
          <a:bodyPr wrap="none" rtlCol="0">
            <a:spAutoFit/>
          </a:bodyPr>
          <a:lstStyle/>
          <a:p>
            <a:r>
              <a:rPr lang="zh-CN" altLang="en-US" sz="2800" b="1" dirty="0" smtClean="0">
                <a:solidFill>
                  <a:srgbClr val="0000FF"/>
                </a:solidFill>
                <a:latin typeface="Times New Roman" panose="02020603050405020304" pitchFamily="18" charset="0"/>
                <a:cs typeface="Times New Roman" panose="02020603050405020304" pitchFamily="18" charset="0"/>
              </a:rPr>
              <a:t>被还原的</a:t>
            </a:r>
            <a:r>
              <a:rPr lang="en-US" altLang="zh-CN" sz="2800" b="1" dirty="0" smtClean="0">
                <a:solidFill>
                  <a:srgbClr val="0000FF"/>
                </a:solidFill>
                <a:latin typeface="Times New Roman" panose="02020603050405020304" pitchFamily="18" charset="0"/>
                <a:cs typeface="Times New Roman" panose="02020603050405020304" pitchFamily="18" charset="0"/>
              </a:rPr>
              <a:t>Br : </a:t>
            </a:r>
            <a:r>
              <a:rPr lang="zh-CN" altLang="en-US" sz="2800" b="1" dirty="0" smtClean="0">
                <a:solidFill>
                  <a:srgbClr val="0000FF"/>
                </a:solidFill>
                <a:latin typeface="Times New Roman" panose="02020603050405020304" pitchFamily="18" charset="0"/>
                <a:cs typeface="Times New Roman" panose="02020603050405020304" pitchFamily="18" charset="0"/>
              </a:rPr>
              <a:t>被氧化的</a:t>
            </a:r>
            <a:r>
              <a:rPr lang="en-US" altLang="zh-CN" sz="2800" b="1" dirty="0" smtClean="0">
                <a:solidFill>
                  <a:srgbClr val="0000FF"/>
                </a:solidFill>
                <a:latin typeface="Times New Roman" panose="02020603050405020304" pitchFamily="18" charset="0"/>
                <a:cs typeface="Times New Roman" panose="02020603050405020304" pitchFamily="18" charset="0"/>
              </a:rPr>
              <a:t>Br</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4" name="矩形 53"/>
          <p:cNvSpPr/>
          <p:nvPr/>
        </p:nvSpPr>
        <p:spPr>
          <a:xfrm>
            <a:off x="9436429" y="1303462"/>
            <a:ext cx="869149" cy="741550"/>
          </a:xfrm>
          <a:prstGeom prst="rect">
            <a:avLst/>
          </a:prstGeom>
        </p:spPr>
        <p:txBody>
          <a:bodyPr wrap="none">
            <a:spAutoFit/>
          </a:bodyPr>
          <a:lstStyle/>
          <a:p>
            <a:pPr>
              <a:lnSpc>
                <a:spcPts val="5500"/>
              </a:lnSpc>
              <a:spcAft>
                <a:spcPts val="0"/>
              </a:spcAft>
            </a:pPr>
            <a:r>
              <a:rPr lang="en-US" altLang="zh-CN" sz="4000" b="1" kern="100" dirty="0" smtClean="0">
                <a:solidFill>
                  <a:srgbClr val="FF0000"/>
                </a:solidFill>
                <a:latin typeface="Times New Roman"/>
                <a:cs typeface="Times New Roman"/>
              </a:rPr>
              <a:t>2:1</a:t>
            </a:r>
            <a:endParaRPr lang="zh-CN" altLang="zh-CN" sz="4000" b="1" kern="100" dirty="0">
              <a:solidFill>
                <a:srgbClr val="FF0000"/>
              </a:solidFill>
              <a:latin typeface="Times New Roman"/>
              <a:cs typeface="Times New Roman"/>
            </a:endParaRPr>
          </a:p>
        </p:txBody>
      </p:sp>
    </p:spTree>
    <p:extLst>
      <p:ext uri="{BB962C8B-B14F-4D97-AF65-F5344CB8AC3E}">
        <p14:creationId xmlns:p14="http://schemas.microsoft.com/office/powerpoint/2010/main" val="3727976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blinds(horizontal)">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blinds(horizontal)">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blinds(horizontal)">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blinds(horizontal)">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blinds(horizontal)">
                                      <p:cBhvr>
                                        <p:cTn id="37" dur="500"/>
                                        <p:tgtEl>
                                          <p:spTgt spid="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wipe(left)">
                                      <p:cBhvr>
                                        <p:cTn id="42" dur="500"/>
                                        <p:tgtEl>
                                          <p:spTgt spid="3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wipe(down)">
                                      <p:cBhvr>
                                        <p:cTn id="47" dur="500"/>
                                        <p:tgtEl>
                                          <p:spTgt spid="3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49"/>
                                        </p:tgtEl>
                                        <p:attrNameLst>
                                          <p:attrName>style.visibility</p:attrName>
                                        </p:attrNameLst>
                                      </p:cBhvr>
                                      <p:to>
                                        <p:strVal val="visible"/>
                                      </p:to>
                                    </p:set>
                                    <p:animEffect transition="in" filter="wipe(left)">
                                      <p:cBhvr>
                                        <p:cTn id="52" dur="500"/>
                                        <p:tgtEl>
                                          <p:spTgt spid="4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48"/>
                                        </p:tgtEl>
                                        <p:attrNameLst>
                                          <p:attrName>style.visibility</p:attrName>
                                        </p:attrNameLst>
                                      </p:cBhvr>
                                      <p:to>
                                        <p:strVal val="visible"/>
                                      </p:to>
                                    </p:set>
                                    <p:animEffect transition="in" filter="wipe(down)">
                                      <p:cBhvr>
                                        <p:cTn id="57" dur="500"/>
                                        <p:tgtEl>
                                          <p:spTgt spid="48"/>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39"/>
                                        </p:tgtEl>
                                        <p:attrNameLst>
                                          <p:attrName>style.visibility</p:attrName>
                                        </p:attrNameLst>
                                      </p:cBhvr>
                                      <p:to>
                                        <p:strVal val="visible"/>
                                      </p:to>
                                    </p:set>
                                    <p:animEffect transition="in" filter="wipe(left)">
                                      <p:cBhvr>
                                        <p:cTn id="62" dur="500"/>
                                        <p:tgtEl>
                                          <p:spTgt spid="39"/>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43"/>
                                        </p:tgtEl>
                                        <p:attrNameLst>
                                          <p:attrName>style.visibility</p:attrName>
                                        </p:attrNameLst>
                                      </p:cBhvr>
                                      <p:to>
                                        <p:strVal val="visible"/>
                                      </p:to>
                                    </p:set>
                                    <p:animEffect transition="in" filter="wipe(down)">
                                      <p:cBhvr>
                                        <p:cTn id="67" dur="500"/>
                                        <p:tgtEl>
                                          <p:spTgt spid="43"/>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5">
                                            <p:txEl>
                                              <p:pRg st="5" end="5"/>
                                            </p:txEl>
                                          </p:spTgt>
                                        </p:tgtEl>
                                        <p:attrNameLst>
                                          <p:attrName>style.visibility</p:attrName>
                                        </p:attrNameLst>
                                      </p:cBhvr>
                                      <p:to>
                                        <p:strVal val="visible"/>
                                      </p:to>
                                    </p:set>
                                    <p:animEffect transition="in" filter="blinds(horizontal)">
                                      <p:cBhvr>
                                        <p:cTn id="72" dur="500"/>
                                        <p:tgtEl>
                                          <p:spTgt spid="5">
                                            <p:txEl>
                                              <p:pRg st="5" end="5"/>
                                            </p:txEl>
                                          </p:spTgt>
                                        </p:tgtEl>
                                      </p:cBhvr>
                                    </p:animEffect>
                                  </p:childTnLst>
                                </p:cTn>
                              </p:par>
                              <p:par>
                                <p:cTn id="73" presetID="3" presetClass="entr" presetSubtype="10" fill="hold" nodeType="withEffect">
                                  <p:stCondLst>
                                    <p:cond delay="0"/>
                                  </p:stCondLst>
                                  <p:childTnLst>
                                    <p:set>
                                      <p:cBhvr>
                                        <p:cTn id="74" dur="1" fill="hold">
                                          <p:stCondLst>
                                            <p:cond delay="0"/>
                                          </p:stCondLst>
                                        </p:cTn>
                                        <p:tgtEl>
                                          <p:spTgt spid="6"/>
                                        </p:tgtEl>
                                        <p:attrNameLst>
                                          <p:attrName>style.visibility</p:attrName>
                                        </p:attrNameLst>
                                      </p:cBhvr>
                                      <p:to>
                                        <p:strVal val="visible"/>
                                      </p:to>
                                    </p:set>
                                    <p:animEffect transition="in" filter="blinds(horizontal)">
                                      <p:cBhvr>
                                        <p:cTn id="75" dur="500"/>
                                        <p:tgtEl>
                                          <p:spTgt spid="6"/>
                                        </p:tgtEl>
                                      </p:cBhvr>
                                    </p:animEffect>
                                  </p:childTnLst>
                                </p:cTn>
                              </p:par>
                            </p:childTnLst>
                          </p:cTn>
                        </p:par>
                      </p:childTnLst>
                    </p:cTn>
                  </p:par>
                  <p:par>
                    <p:cTn id="76" fill="hold">
                      <p:stCondLst>
                        <p:cond delay="indefinite"/>
                      </p:stCondLst>
                      <p:childTnLst>
                        <p:par>
                          <p:cTn id="77" fill="hold">
                            <p:stCondLst>
                              <p:cond delay="0"/>
                            </p:stCondLst>
                            <p:childTnLst>
                              <p:par>
                                <p:cTn id="78" presetID="16" presetClass="entr" presetSubtype="21" fill="hold" grpId="0" nodeType="clickEffect">
                                  <p:stCondLst>
                                    <p:cond delay="0"/>
                                  </p:stCondLst>
                                  <p:childTnLst>
                                    <p:set>
                                      <p:cBhvr>
                                        <p:cTn id="79" dur="1" fill="hold">
                                          <p:stCondLst>
                                            <p:cond delay="0"/>
                                          </p:stCondLst>
                                        </p:cTn>
                                        <p:tgtEl>
                                          <p:spTgt spid="53"/>
                                        </p:tgtEl>
                                        <p:attrNameLst>
                                          <p:attrName>style.visibility</p:attrName>
                                        </p:attrNameLst>
                                      </p:cBhvr>
                                      <p:to>
                                        <p:strVal val="visible"/>
                                      </p:to>
                                    </p:set>
                                    <p:animEffect transition="in" filter="barn(inVertical)">
                                      <p:cBhvr>
                                        <p:cTn id="80" dur="500"/>
                                        <p:tgtEl>
                                          <p:spTgt spid="53"/>
                                        </p:tgtEl>
                                      </p:cBhvr>
                                    </p:animEffect>
                                  </p:childTnLst>
                                </p:cTn>
                              </p:par>
                            </p:childTnLst>
                          </p:cTn>
                        </p:par>
                      </p:childTnLst>
                    </p:cTn>
                  </p:par>
                  <p:par>
                    <p:cTn id="81" fill="hold">
                      <p:stCondLst>
                        <p:cond delay="indefinite"/>
                      </p:stCondLst>
                      <p:childTnLst>
                        <p:par>
                          <p:cTn id="82" fill="hold">
                            <p:stCondLst>
                              <p:cond delay="0"/>
                            </p:stCondLst>
                            <p:childTnLst>
                              <p:par>
                                <p:cTn id="83" presetID="3" presetClass="entr" presetSubtype="10" fill="hold" grpId="0" nodeType="clickEffect">
                                  <p:stCondLst>
                                    <p:cond delay="0"/>
                                  </p:stCondLst>
                                  <p:childTnLst>
                                    <p:set>
                                      <p:cBhvr>
                                        <p:cTn id="84" dur="1" fill="hold">
                                          <p:stCondLst>
                                            <p:cond delay="0"/>
                                          </p:stCondLst>
                                        </p:cTn>
                                        <p:tgtEl>
                                          <p:spTgt spid="54"/>
                                        </p:tgtEl>
                                        <p:attrNameLst>
                                          <p:attrName>style.visibility</p:attrName>
                                        </p:attrNameLst>
                                      </p:cBhvr>
                                      <p:to>
                                        <p:strVal val="visible"/>
                                      </p:to>
                                    </p:set>
                                    <p:animEffect transition="in" filter="blinds(horizontal)">
                                      <p:cBhvr>
                                        <p:cTn id="8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P spid="17" grpId="0"/>
      <p:bldP spid="19" grpId="0"/>
      <p:bldP spid="20" grpId="0"/>
      <p:bldP spid="21" grpId="0"/>
      <p:bldP spid="22" grpId="0"/>
      <p:bldP spid="37" grpId="0"/>
      <p:bldP spid="43" grpId="0"/>
      <p:bldP spid="48" grpId="0"/>
      <p:bldP spid="53" grpId="0"/>
      <p:bldP spid="5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616783" y="2322568"/>
            <a:ext cx="10956846"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考点一　</a:t>
            </a:r>
            <a:r>
              <a:rPr lang="zh-CN" altLang="zh-CN" sz="6000" b="1" dirty="0" smtClean="0">
                <a:solidFill>
                  <a:schemeClr val="bg1"/>
                </a:solidFill>
                <a:latin typeface="+mj-ea"/>
                <a:ea typeface="+mj-ea"/>
              </a:rPr>
              <a:t>氧化还原</a:t>
            </a:r>
            <a:r>
              <a:rPr lang="zh-CN" altLang="zh-CN" sz="6000" b="1" dirty="0">
                <a:solidFill>
                  <a:schemeClr val="bg1"/>
                </a:solidFill>
                <a:latin typeface="+mj-ea"/>
                <a:ea typeface="+mj-ea"/>
              </a:rPr>
              <a:t>反应方程式</a:t>
            </a:r>
            <a:r>
              <a:rPr lang="zh-CN" altLang="zh-CN" sz="6000" b="1" dirty="0" smtClean="0">
                <a:solidFill>
                  <a:schemeClr val="bg1"/>
                </a:solidFill>
                <a:latin typeface="+mj-ea"/>
                <a:ea typeface="+mj-ea"/>
              </a:rPr>
              <a:t>的</a:t>
            </a:r>
            <a:endParaRPr lang="en-US" altLang="zh-CN" sz="6000" b="1" dirty="0" smtClean="0">
              <a:solidFill>
                <a:schemeClr val="bg1"/>
              </a:solidFill>
              <a:latin typeface="+mj-ea"/>
              <a:ea typeface="+mj-ea"/>
            </a:endParaRPr>
          </a:p>
          <a:p>
            <a:pPr>
              <a:lnSpc>
                <a:spcPct val="120000"/>
              </a:lnSpc>
              <a:defRPr/>
            </a:pPr>
            <a:r>
              <a:rPr lang="en-US" altLang="zh-CN" sz="6000" b="1" dirty="0">
                <a:solidFill>
                  <a:schemeClr val="bg1"/>
                </a:solidFill>
                <a:latin typeface="+mj-ea"/>
                <a:ea typeface="+mj-ea"/>
              </a:rPr>
              <a:t> </a:t>
            </a: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配平</a:t>
            </a:r>
            <a:r>
              <a:rPr lang="zh-CN" altLang="zh-CN" sz="6000" b="1" dirty="0">
                <a:solidFill>
                  <a:schemeClr val="bg1"/>
                </a:solidFill>
                <a:latin typeface="+mj-ea"/>
                <a:ea typeface="+mj-ea"/>
              </a:rPr>
              <a:t>方法</a:t>
            </a:r>
          </a:p>
        </p:txBody>
      </p:sp>
    </p:spTree>
    <p:extLst>
      <p:ext uri="{BB962C8B-B14F-4D97-AF65-F5344CB8AC3E}">
        <p14:creationId xmlns:p14="http://schemas.microsoft.com/office/powerpoint/2010/main" val="5085843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90550" y="554733"/>
            <a:ext cx="11733225" cy="5874404"/>
          </a:xfrm>
          <a:prstGeom prst="rect">
            <a:avLst/>
          </a:prstGeom>
        </p:spPr>
        <p:txBody>
          <a:bodyPr wrap="square" lIns="121898" tIns="60948" rIns="121898" bIns="60948">
            <a:spAutoFit/>
          </a:bodyPr>
          <a:lstStyle/>
          <a:p>
            <a:pPr algn="just">
              <a:lnSpc>
                <a:spcPct val="135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Cu</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未配平</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的反应中，</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35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时，被氧化的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y</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根据得失电子守恒得</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1.5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en-US" altLang="zh-CN" sz="2800" kern="100" dirty="0">
                <a:latin typeface="Times New Roman"/>
                <a:ea typeface="华文细黑"/>
                <a:cs typeface="Courier New"/>
              </a:rPr>
              <a:t>1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IPAPANNEW"/>
                <a:ea typeface="华文细黑"/>
                <a:cs typeface="Times New Roman"/>
              </a:rPr>
              <a:t>[0</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所以参加反应的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2.2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5087094" y="1190976"/>
            <a:ext cx="697627" cy="584775"/>
          </a:xfrm>
          <a:prstGeom prst="rect">
            <a:avLst/>
          </a:prstGeom>
        </p:spPr>
        <p:txBody>
          <a:bodyPr wrap="none">
            <a:spAutoFit/>
          </a:bodyPr>
          <a:lstStyle/>
          <a:p>
            <a:r>
              <a:rPr lang="en-US" altLang="zh-CN" sz="3200" b="1" kern="100" dirty="0">
                <a:solidFill>
                  <a:srgbClr val="FF0000"/>
                </a:solidFill>
                <a:latin typeface="Times New Roman"/>
                <a:cs typeface="Times New Roman"/>
              </a:rPr>
              <a:t>1.5</a:t>
            </a:r>
            <a:endParaRPr lang="zh-CN" altLang="en-US" sz="3200" b="1" kern="100" dirty="0">
              <a:solidFill>
                <a:srgbClr val="FF0000"/>
              </a:solidFill>
              <a:latin typeface="Times New Roman"/>
              <a:cs typeface="Times New Roman"/>
            </a:endParaRPr>
          </a:p>
        </p:txBody>
      </p:sp>
      <p:sp>
        <p:nvSpPr>
          <p:cNvPr id="4" name="矩形 3"/>
          <p:cNvSpPr/>
          <p:nvPr/>
        </p:nvSpPr>
        <p:spPr>
          <a:xfrm>
            <a:off x="3286894" y="1664552"/>
            <a:ext cx="697627" cy="757130"/>
          </a:xfrm>
          <a:prstGeom prst="rect">
            <a:avLst/>
          </a:prstGeom>
        </p:spPr>
        <p:txBody>
          <a:bodyPr wrap="none">
            <a:spAutoFit/>
          </a:bodyPr>
          <a:lstStyle/>
          <a:p>
            <a:pPr>
              <a:lnSpc>
                <a:spcPct val="135000"/>
              </a:lnSpc>
              <a:spcAft>
                <a:spcPts val="0"/>
              </a:spcAft>
            </a:pPr>
            <a:r>
              <a:rPr lang="en-US" altLang="zh-CN" sz="3200" b="1" kern="100" dirty="0" smtClean="0">
                <a:solidFill>
                  <a:srgbClr val="FF0000"/>
                </a:solidFill>
                <a:latin typeface="Times New Roman"/>
                <a:cs typeface="Times New Roman"/>
              </a:rPr>
              <a:t>2.2</a:t>
            </a:r>
            <a:endParaRPr lang="zh-CN" altLang="zh-CN" sz="3200" b="1" kern="100" dirty="0">
              <a:solidFill>
                <a:srgbClr val="FF0000"/>
              </a:solidFill>
              <a:latin typeface="Times New Roman"/>
              <a:cs typeface="Times New Roman"/>
            </a:endParaRPr>
          </a:p>
        </p:txBody>
      </p:sp>
      <p:cxnSp>
        <p:nvCxnSpPr>
          <p:cNvPr id="6" name="直接箭头连接符 5"/>
          <p:cNvCxnSpPr/>
          <p:nvPr/>
        </p:nvCxnSpPr>
        <p:spPr>
          <a:xfrm>
            <a:off x="3564766" y="945834"/>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1702718" y="45418"/>
            <a:ext cx="8869159" cy="523220"/>
          </a:xfrm>
          <a:prstGeom prst="rect">
            <a:avLst/>
          </a:prstGeom>
        </p:spPr>
        <p:txBody>
          <a:bodyPr wrap="none">
            <a:spAutoFit/>
          </a:bodyPr>
          <a:lstStyle/>
          <a:p>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11</a:t>
            </a:r>
            <a:r>
              <a:rPr lang="en-US" altLang="zh-CN" sz="2800" b="1" kern="100" dirty="0" smtClean="0">
                <a:latin typeface="Times New Roman" panose="02020603050405020304" pitchFamily="18" charset="0"/>
                <a:ea typeface="华文细黑"/>
                <a:cs typeface="Times New Roman" panose="02020603050405020304" pitchFamily="18" charset="0"/>
              </a:rPr>
              <a:t>P</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15</a:t>
            </a:r>
            <a:r>
              <a:rPr lang="en-US" altLang="zh-CN" sz="2800" b="1" kern="100" dirty="0" smtClean="0">
                <a:latin typeface="Times New Roman" panose="02020603050405020304" pitchFamily="18" charset="0"/>
                <a:ea typeface="华文细黑"/>
                <a:cs typeface="Times New Roman" panose="02020603050405020304" pitchFamily="18" charset="0"/>
              </a:rPr>
              <a:t>CuSO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24</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2</a:t>
            </a:r>
            <a:r>
              <a:rPr lang="en-US" altLang="zh-CN" sz="2800" b="1" kern="100" dirty="0" smtClean="0">
                <a:latin typeface="Times New Roman" panose="02020603050405020304" pitchFamily="18" charset="0"/>
                <a:ea typeface="华文细黑"/>
                <a:cs typeface="Times New Roman" panose="02020603050405020304" pitchFamily="18" charset="0"/>
              </a:rPr>
              <a:t>O</a:t>
            </a:r>
            <a:r>
              <a:rPr lang="en-US" altLang="zh-CN" sz="2800" b="1" kern="100" spc="-125" dirty="0" smtClean="0">
                <a:latin typeface="Times New Roman" panose="02020603050405020304" pitchFamily="18" charset="0"/>
                <a:ea typeface="华文细黑"/>
                <a:cs typeface="Times New Roman" panose="02020603050405020304" pitchFamily="18" charset="0"/>
              </a:rPr>
              <a:t> === </a:t>
            </a:r>
            <a:r>
              <a:rPr lang="en-US" altLang="zh-CN" sz="2800" b="1" kern="100" spc="-125" dirty="0" smtClean="0">
                <a:solidFill>
                  <a:srgbClr val="FF0000"/>
                </a:solidFill>
                <a:latin typeface="Times New Roman" panose="02020603050405020304" pitchFamily="18" charset="0"/>
                <a:ea typeface="华文细黑"/>
                <a:cs typeface="Times New Roman" panose="02020603050405020304" pitchFamily="18" charset="0"/>
              </a:rPr>
              <a:t>5</a:t>
            </a:r>
            <a:r>
              <a:rPr lang="en-US" altLang="zh-CN" sz="2800" b="1" kern="100" dirty="0" smtClean="0">
                <a:latin typeface="Times New Roman" panose="02020603050405020304" pitchFamily="18" charset="0"/>
                <a:ea typeface="华文细黑"/>
                <a:cs typeface="Times New Roman" panose="02020603050405020304" pitchFamily="18" charset="0"/>
              </a:rPr>
              <a:t>Cu</a:t>
            </a:r>
            <a:r>
              <a:rPr lang="en-US" altLang="zh-CN" sz="2800" b="1" kern="100" baseline="-25000" dirty="0" smtClean="0">
                <a:latin typeface="Times New Roman" panose="02020603050405020304" pitchFamily="18" charset="0"/>
                <a:ea typeface="华文细黑"/>
                <a:cs typeface="Times New Roman" panose="02020603050405020304" pitchFamily="18" charset="0"/>
              </a:rPr>
              <a:t>3</a:t>
            </a:r>
            <a:r>
              <a:rPr lang="en-US" altLang="zh-CN" sz="2800" b="1" kern="100" dirty="0" smtClean="0">
                <a:latin typeface="Times New Roman" panose="02020603050405020304" pitchFamily="18" charset="0"/>
                <a:ea typeface="华文细黑"/>
                <a:cs typeface="Times New Roman" panose="02020603050405020304" pitchFamily="18" charset="0"/>
              </a:rPr>
              <a:t>P</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6</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3</a:t>
            </a:r>
            <a:r>
              <a:rPr lang="en-US" altLang="zh-CN" sz="2800" b="1" kern="100" dirty="0" smtClean="0">
                <a:latin typeface="Times New Roman" panose="02020603050405020304" pitchFamily="18" charset="0"/>
                <a:ea typeface="华文细黑"/>
                <a:cs typeface="Times New Roman" panose="02020603050405020304" pitchFamily="18" charset="0"/>
              </a:rPr>
              <a:t>PO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15</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2</a:t>
            </a:r>
            <a:r>
              <a:rPr lang="en-US" altLang="zh-CN" sz="2800" b="1" kern="100" dirty="0" smtClean="0">
                <a:latin typeface="Times New Roman" panose="02020603050405020304" pitchFamily="18" charset="0"/>
                <a:ea typeface="华文细黑"/>
                <a:cs typeface="Times New Roman" panose="02020603050405020304" pitchFamily="18" charset="0"/>
              </a:rPr>
              <a:t>SO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endParaRPr lang="zh-CN" alt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900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linds(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blinds(horizontal)">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blinds(horizontal)">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blinds(horizontal)">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blinds(horizontal)">
                                      <p:cBhvr>
                                        <p:cTn id="27" dur="500"/>
                                        <p:tgtEl>
                                          <p:spTgt spid="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blinds(horizontal)">
                                      <p:cBhvr>
                                        <p:cTn id="32" dur="500"/>
                                        <p:tgtEl>
                                          <p:spTgt spid="5">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blinds(horizontal)">
                                      <p:cBhvr>
                                        <p:cTn id="37" dur="500"/>
                                        <p:tgtEl>
                                          <p:spTgt spid="3"/>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blinds(horizontal)">
                                      <p:cBhvr>
                                        <p:cTn id="4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37124" y="621482"/>
            <a:ext cx="11502034" cy="4257680"/>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题组三　多步反应得失电子守恒问题</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有的试题反应过程多，涉及的氧化还原反应也多，数量关系较为复杂，若用常规方法求解比较困难，若抓住失电子总数等于得电子总数这一关系，则解题就变得很简单。解这类试题时，注意不要遗漏某个氧化还原反应，要理清具体的反应过程，分析在整个反应过程中化合价发生变化的元素得电子数目和失电子数目</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9"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113632042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ext Box 2"/>
          <p:cNvSpPr txBox="1">
            <a:spLocks noChangeArrowheads="1"/>
          </p:cNvSpPr>
          <p:nvPr/>
        </p:nvSpPr>
        <p:spPr bwMode="auto">
          <a:xfrm>
            <a:off x="262558" y="-26590"/>
            <a:ext cx="11809312" cy="6965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50" tIns="54425" rIns="108850" bIns="54425">
            <a:spAutoFit/>
          </a:bodyPr>
          <a:lstStyle>
            <a:lvl1pPr marL="365125" indent="-365125"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marL="0">
              <a:lnSpc>
                <a:spcPct val="150000"/>
              </a:lnSpc>
            </a:pPr>
            <a:r>
              <a:rPr lang="zh-CN" altLang="en-US" sz="3300" dirty="0" smtClean="0">
                <a:solidFill>
                  <a:srgbClr val="FF0000"/>
                </a:solidFill>
                <a:latin typeface="Times New Roman" panose="02020603050405020304" pitchFamily="18" charset="0"/>
                <a:ea typeface="+mn-ea"/>
                <a:cs typeface="Times New Roman" panose="02020603050405020304" pitchFamily="18" charset="0"/>
              </a:rPr>
              <a:t>补充例题</a:t>
            </a:r>
            <a:r>
              <a:rPr lang="en-US" altLang="zh-CN" sz="3300" dirty="0" smtClean="0">
                <a:solidFill>
                  <a:srgbClr val="FF0000"/>
                </a:solidFill>
                <a:latin typeface="Times New Roman" panose="02020603050405020304" pitchFamily="18" charset="0"/>
                <a:ea typeface="+mn-ea"/>
                <a:cs typeface="Times New Roman" panose="02020603050405020304" pitchFamily="18" charset="0"/>
              </a:rPr>
              <a:t>1: </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将</a:t>
            </a:r>
            <a:r>
              <a:rPr lang="en-US" altLang="zh-CN" sz="3300" dirty="0">
                <a:solidFill>
                  <a:srgbClr val="000000"/>
                </a:solidFill>
                <a:latin typeface="Times New Roman" panose="02020603050405020304" pitchFamily="18" charset="0"/>
                <a:ea typeface="+mn-ea"/>
                <a:cs typeface="Times New Roman" panose="02020603050405020304" pitchFamily="18" charset="0"/>
              </a:rPr>
              <a:t>1.92g</a:t>
            </a:r>
            <a:r>
              <a:rPr lang="zh-CN" altLang="en-US" sz="3300" dirty="0">
                <a:solidFill>
                  <a:srgbClr val="000000"/>
                </a:solidFill>
                <a:latin typeface="Times New Roman" panose="02020603050405020304" pitchFamily="18" charset="0"/>
                <a:ea typeface="+mn-ea"/>
                <a:cs typeface="Times New Roman" panose="02020603050405020304" pitchFamily="18" charset="0"/>
              </a:rPr>
              <a:t>铜粉与一</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定量</a:t>
            </a:r>
            <a:r>
              <a:rPr lang="zh-CN" altLang="en-US" sz="3300" dirty="0">
                <a:solidFill>
                  <a:srgbClr val="000000"/>
                </a:solidFill>
                <a:latin typeface="Times New Roman" panose="02020603050405020304" pitchFamily="18" charset="0"/>
                <a:ea typeface="+mn-ea"/>
                <a:cs typeface="Times New Roman" panose="02020603050405020304" pitchFamily="18" charset="0"/>
              </a:rPr>
              <a:t>的</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浓</a:t>
            </a:r>
            <a:r>
              <a:rPr lang="zh-CN" altLang="en-US" sz="3300" dirty="0">
                <a:solidFill>
                  <a:srgbClr val="000000"/>
                </a:solidFill>
                <a:latin typeface="Times New Roman" panose="02020603050405020304" pitchFamily="18" charset="0"/>
                <a:ea typeface="+mn-ea"/>
                <a:cs typeface="Times New Roman" panose="02020603050405020304" pitchFamily="18" charset="0"/>
              </a:rPr>
              <a:t>硝酸反应，当铜粉完全作用时，收集</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到</a:t>
            </a:r>
            <a:r>
              <a:rPr lang="zh-CN" altLang="en-US" sz="3300" dirty="0">
                <a:solidFill>
                  <a:srgbClr val="000000"/>
                </a:solidFill>
                <a:latin typeface="Times New Roman" panose="02020603050405020304" pitchFamily="18" charset="0"/>
                <a:ea typeface="+mn-ea"/>
                <a:cs typeface="Times New Roman" panose="02020603050405020304" pitchFamily="18" charset="0"/>
              </a:rPr>
              <a:t>混合</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气体</a:t>
            </a:r>
            <a:r>
              <a:rPr lang="zh-CN" altLang="en-US" sz="3300" dirty="0">
                <a:solidFill>
                  <a:srgbClr val="000000"/>
                </a:solidFill>
                <a:latin typeface="Times New Roman" panose="02020603050405020304" pitchFamily="18" charset="0"/>
                <a:ea typeface="+mn-ea"/>
                <a:cs typeface="Times New Roman" panose="02020603050405020304" pitchFamily="18" charset="0"/>
              </a:rPr>
              <a:t>为</a:t>
            </a:r>
            <a:r>
              <a:rPr lang="en-US" altLang="zh-CN" sz="3300" dirty="0">
                <a:solidFill>
                  <a:srgbClr val="000000"/>
                </a:solidFill>
                <a:latin typeface="Times New Roman" panose="02020603050405020304" pitchFamily="18" charset="0"/>
                <a:ea typeface="+mn-ea"/>
                <a:cs typeface="Times New Roman" panose="02020603050405020304" pitchFamily="18" charset="0"/>
              </a:rPr>
              <a:t>1.12L</a:t>
            </a:r>
            <a:r>
              <a:rPr lang="zh-CN" altLang="en-US" sz="3300" dirty="0">
                <a:solidFill>
                  <a:srgbClr val="000000"/>
                </a:solidFill>
                <a:latin typeface="Times New Roman" panose="02020603050405020304" pitchFamily="18" charset="0"/>
                <a:ea typeface="+mn-ea"/>
                <a:cs typeface="Times New Roman" panose="02020603050405020304" pitchFamily="18" charset="0"/>
              </a:rPr>
              <a:t>（标准状况）</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则：</a:t>
            </a:r>
            <a:endParaRPr lang="en-US" altLang="zh-CN" sz="3300" dirty="0" smtClean="0">
              <a:solidFill>
                <a:srgbClr val="000000"/>
              </a:solidFill>
              <a:latin typeface="Times New Roman" panose="02020603050405020304" pitchFamily="18" charset="0"/>
              <a:ea typeface="+mn-ea"/>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ea typeface="+mn-ea"/>
                <a:cs typeface="Times New Roman" panose="02020603050405020304" pitchFamily="18" charset="0"/>
              </a:rPr>
              <a:t>1.</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混合气体中</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NO</a:t>
            </a:r>
            <a:r>
              <a:rPr lang="zh-CN" altLang="en-US" sz="3300" dirty="0" smtClean="0">
                <a:solidFill>
                  <a:srgbClr val="000000"/>
                </a:solidFill>
                <a:latin typeface="黑体" panose="02010609060101010101" pitchFamily="49" charset="-122"/>
                <a:ea typeface="黑体" panose="02010609060101010101" pitchFamily="49" charset="-122"/>
                <a:cs typeface="Times New Roman" panose="02020603050405020304" pitchFamily="18" charset="0"/>
              </a:rPr>
              <a:t>为</a:t>
            </a:r>
            <a:r>
              <a:rPr lang="zh-CN" altLang="en-US" sz="3300" u="sng" dirty="0" smtClean="0">
                <a:solidFill>
                  <a:srgbClr val="000000"/>
                </a:solidFill>
                <a:latin typeface="Times New Roman" panose="02020603050405020304" pitchFamily="18" charset="0"/>
                <a:cs typeface="Times New Roman" panose="02020603050405020304" pitchFamily="18" charset="0"/>
              </a:rPr>
              <a:t>         </a:t>
            </a:r>
            <a:r>
              <a:rPr lang="zh-CN" altLang="en-US" sz="3300" u="sng" dirty="0" smtClean="0">
                <a:solidFill>
                  <a:srgbClr val="000000"/>
                </a:solidFill>
                <a:latin typeface="Times New Roman" panose="02020603050405020304" pitchFamily="18" charset="0"/>
                <a:cs typeface="Times New Roman" panose="02020603050405020304" pitchFamily="18" charset="0"/>
              </a:rPr>
              <a:t>    </a:t>
            </a:r>
            <a:r>
              <a:rPr lang="en-US" altLang="zh-CN" sz="3300" dirty="0" smtClean="0">
                <a:solidFill>
                  <a:srgbClr val="000000"/>
                </a:solidFill>
                <a:latin typeface="Times New Roman" panose="02020603050405020304" pitchFamily="18" charset="0"/>
                <a:cs typeface="Times New Roman" panose="02020603050405020304" pitchFamily="18" charset="0"/>
              </a:rPr>
              <a:t>L</a:t>
            </a:r>
            <a:r>
              <a:rPr lang="zh-CN" altLang="en-US" sz="3300" dirty="0" smtClean="0">
                <a:solidFill>
                  <a:srgbClr val="000000"/>
                </a:solidFill>
                <a:latin typeface="Times New Roman" panose="02020603050405020304" pitchFamily="18" charset="0"/>
                <a:cs typeface="Times New Roman" panose="02020603050405020304" pitchFamily="18" charset="0"/>
              </a:rPr>
              <a:t>，</a:t>
            </a:r>
            <a:r>
              <a:rPr lang="en-US" altLang="zh-CN" sz="3300" dirty="0" smtClean="0">
                <a:solidFill>
                  <a:srgbClr val="000000"/>
                </a:solidFill>
                <a:latin typeface="Times New Roman" panose="02020603050405020304" pitchFamily="18" charset="0"/>
                <a:cs typeface="Times New Roman" panose="02020603050405020304" pitchFamily="18" charset="0"/>
              </a:rPr>
              <a:t>NO</a:t>
            </a:r>
            <a:r>
              <a:rPr lang="en-US" altLang="zh-CN" sz="3300" baseline="-25000" dirty="0" smtClean="0">
                <a:solidFill>
                  <a:srgbClr val="000000"/>
                </a:solidFill>
                <a:latin typeface="Times New Roman" panose="02020603050405020304" pitchFamily="18" charset="0"/>
                <a:cs typeface="Times New Roman" panose="02020603050405020304" pitchFamily="18" charset="0"/>
              </a:rPr>
              <a:t>2</a:t>
            </a:r>
            <a:r>
              <a:rPr lang="zh-CN" altLang="en-US" sz="330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为</a:t>
            </a:r>
            <a:r>
              <a:rPr lang="zh-CN" altLang="en-US" sz="3300" u="sng" dirty="0">
                <a:solidFill>
                  <a:srgbClr val="000000"/>
                </a:solidFill>
                <a:latin typeface="Times New Roman" panose="02020603050405020304" pitchFamily="18" charset="0"/>
                <a:cs typeface="Times New Roman" panose="02020603050405020304" pitchFamily="18" charset="0"/>
              </a:rPr>
              <a:t>     </a:t>
            </a:r>
            <a:r>
              <a:rPr lang="zh-CN" altLang="en-US" sz="3300" u="sng" dirty="0" smtClean="0">
                <a:solidFill>
                  <a:srgbClr val="000000"/>
                </a:solidFill>
                <a:latin typeface="Times New Roman" panose="02020603050405020304" pitchFamily="18" charset="0"/>
                <a:cs typeface="Times New Roman" panose="02020603050405020304" pitchFamily="18" charset="0"/>
              </a:rPr>
              <a:t>        </a:t>
            </a:r>
            <a:r>
              <a:rPr lang="en-US" altLang="zh-CN" sz="3300" dirty="0" smtClean="0">
                <a:solidFill>
                  <a:srgbClr val="000000"/>
                </a:solidFill>
                <a:latin typeface="Times New Roman" panose="02020603050405020304" pitchFamily="18" charset="0"/>
                <a:cs typeface="Times New Roman" panose="02020603050405020304" pitchFamily="18" charset="0"/>
              </a:rPr>
              <a:t>L</a:t>
            </a:r>
            <a:r>
              <a:rPr lang="zh-CN" altLang="en-US" sz="3300" dirty="0">
                <a:solidFill>
                  <a:srgbClr val="000000"/>
                </a:solidFill>
                <a:latin typeface="Times New Roman" panose="02020603050405020304" pitchFamily="18" charset="0"/>
                <a:cs typeface="Times New Roman" panose="02020603050405020304" pitchFamily="18" charset="0"/>
              </a:rPr>
              <a:t>；</a:t>
            </a:r>
            <a:endParaRPr lang="en-US" altLang="zh-CN" sz="3300" dirty="0" smtClean="0">
              <a:solidFill>
                <a:srgbClr val="000000"/>
              </a:solidFill>
              <a:latin typeface="Times New Roman" panose="02020603050405020304" pitchFamily="18" charset="0"/>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ea typeface="+mn-ea"/>
                <a:cs typeface="Times New Roman" panose="02020603050405020304" pitchFamily="18" charset="0"/>
              </a:rPr>
              <a:t>2.</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反应所</a:t>
            </a:r>
            <a:r>
              <a:rPr lang="zh-CN" altLang="en-US" sz="3300" dirty="0">
                <a:solidFill>
                  <a:srgbClr val="000000"/>
                </a:solidFill>
                <a:latin typeface="Times New Roman" panose="02020603050405020304" pitchFamily="18" charset="0"/>
                <a:ea typeface="+mn-ea"/>
                <a:cs typeface="Times New Roman" panose="02020603050405020304" pitchFamily="18" charset="0"/>
              </a:rPr>
              <a:t>消耗的硝酸的物质的量</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是</a:t>
            </a:r>
            <a:r>
              <a:rPr lang="zh-CN" altLang="en-US" sz="3300" u="sng" dirty="0" smtClean="0">
                <a:solidFill>
                  <a:srgbClr val="000000"/>
                </a:solidFill>
                <a:latin typeface="Times New Roman" panose="02020603050405020304" pitchFamily="18" charset="0"/>
                <a:ea typeface="+mn-ea"/>
                <a:cs typeface="Times New Roman" panose="02020603050405020304" pitchFamily="18" charset="0"/>
              </a:rPr>
              <a:t>        </a:t>
            </a:r>
            <a:r>
              <a:rPr lang="zh-CN" altLang="en-US" sz="3300" u="sng" dirty="0" smtClean="0">
                <a:solidFill>
                  <a:srgbClr val="000000"/>
                </a:solidFill>
                <a:latin typeface="Times New Roman" panose="02020603050405020304" pitchFamily="18" charset="0"/>
                <a:ea typeface="+mn-ea"/>
                <a:cs typeface="Times New Roman" panose="02020603050405020304" pitchFamily="18" charset="0"/>
              </a:rPr>
              <a:t>      </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mol</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a:t>
            </a:r>
            <a:endParaRPr lang="en-US" altLang="zh-CN" sz="3300" dirty="0" smtClean="0">
              <a:solidFill>
                <a:srgbClr val="000000"/>
              </a:solidFill>
              <a:latin typeface="Times New Roman" panose="02020603050405020304" pitchFamily="18" charset="0"/>
              <a:ea typeface="+mn-ea"/>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ea typeface="+mn-ea"/>
                <a:cs typeface="Times New Roman" panose="02020603050405020304" pitchFamily="18" charset="0"/>
              </a:rPr>
              <a:t>3.</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若在反应后的溶液中，加入过量的</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NaOH</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溶液，则可得到沉淀的质量为</a:t>
            </a:r>
            <a:r>
              <a:rPr lang="zh-CN" altLang="en-US" sz="3300" u="sng" dirty="0" smtClean="0">
                <a:solidFill>
                  <a:srgbClr val="000000"/>
                </a:solidFill>
                <a:latin typeface="Times New Roman" panose="02020603050405020304" pitchFamily="18" charset="0"/>
                <a:cs typeface="Times New Roman" panose="02020603050405020304" pitchFamily="18" charset="0"/>
              </a:rPr>
              <a:t>             </a:t>
            </a:r>
            <a:r>
              <a:rPr lang="en-US" altLang="zh-CN" sz="3300" dirty="0" smtClean="0">
                <a:solidFill>
                  <a:srgbClr val="000000"/>
                </a:solidFill>
                <a:latin typeface="Times New Roman" panose="02020603050405020304" pitchFamily="18" charset="0"/>
                <a:cs typeface="Times New Roman" panose="02020603050405020304" pitchFamily="18" charset="0"/>
              </a:rPr>
              <a:t>g</a:t>
            </a:r>
            <a:r>
              <a:rPr lang="zh-CN" altLang="en-US" sz="3300" dirty="0" smtClean="0">
                <a:solidFill>
                  <a:srgbClr val="000000"/>
                </a:solidFill>
                <a:latin typeface="Times New Roman" panose="02020603050405020304" pitchFamily="18" charset="0"/>
                <a:cs typeface="Times New Roman" panose="02020603050405020304" pitchFamily="18" charset="0"/>
              </a:rPr>
              <a:t>；</a:t>
            </a:r>
            <a:endParaRPr lang="en-US" altLang="zh-CN" sz="3300" dirty="0" smtClean="0">
              <a:solidFill>
                <a:srgbClr val="000000"/>
              </a:solidFill>
              <a:latin typeface="Times New Roman" panose="02020603050405020304" pitchFamily="18" charset="0"/>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cs typeface="Times New Roman" panose="02020603050405020304" pitchFamily="18" charset="0"/>
              </a:rPr>
              <a:t>4.</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待产</a:t>
            </a:r>
            <a:r>
              <a:rPr lang="zh-CN" altLang="zh-CN" sz="3300" dirty="0">
                <a:solidFill>
                  <a:srgbClr val="000000"/>
                </a:solidFill>
                <a:latin typeface="Times New Roman" panose="02020603050405020304" pitchFamily="18" charset="0"/>
                <a:ea typeface="+mn-ea"/>
                <a:cs typeface="Times New Roman" panose="02020603050405020304" pitchFamily="18" charset="0"/>
              </a:rPr>
              <a:t>生的气体全部释放后，向溶液</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加入</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c mL a </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mol</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/L</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的</a:t>
            </a:r>
            <a:r>
              <a:rPr lang="en-US" altLang="zh-CN" sz="3300" dirty="0" err="1">
                <a:solidFill>
                  <a:srgbClr val="000000"/>
                </a:solidFill>
                <a:latin typeface="Times New Roman" panose="02020603050405020304" pitchFamily="18" charset="0"/>
                <a:ea typeface="+mn-ea"/>
                <a:cs typeface="Times New Roman" panose="02020603050405020304" pitchFamily="18" charset="0"/>
              </a:rPr>
              <a:t>NaOH</a:t>
            </a:r>
            <a:r>
              <a:rPr lang="zh-CN" altLang="zh-CN" sz="3300" dirty="0">
                <a:solidFill>
                  <a:srgbClr val="000000"/>
                </a:solidFill>
                <a:latin typeface="Times New Roman" panose="02020603050405020304" pitchFamily="18" charset="0"/>
                <a:ea typeface="+mn-ea"/>
                <a:cs typeface="Times New Roman" panose="02020603050405020304" pitchFamily="18" charset="0"/>
              </a:rPr>
              <a:t>溶液，恰好使溶液中</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的</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Cu</a:t>
            </a:r>
            <a:r>
              <a:rPr lang="en-US" altLang="zh-CN" sz="3300" baseline="30000" dirty="0" smtClean="0">
                <a:solidFill>
                  <a:srgbClr val="000000"/>
                </a:solidFill>
                <a:latin typeface="Times New Roman" panose="02020603050405020304" pitchFamily="18" charset="0"/>
                <a:ea typeface="+mn-ea"/>
                <a:cs typeface="Times New Roman" panose="02020603050405020304" pitchFamily="18" charset="0"/>
              </a:rPr>
              <a:t>2+</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全部</a:t>
            </a:r>
            <a:r>
              <a:rPr lang="zh-CN" altLang="zh-CN" sz="3300" dirty="0">
                <a:solidFill>
                  <a:srgbClr val="000000"/>
                </a:solidFill>
                <a:latin typeface="Times New Roman" panose="02020603050405020304" pitchFamily="18" charset="0"/>
                <a:ea typeface="+mn-ea"/>
                <a:cs typeface="Times New Roman" panose="02020603050405020304" pitchFamily="18" charset="0"/>
              </a:rPr>
              <a:t>转化成沉淀，则原硝酸溶液的浓度</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为</a:t>
            </a:r>
            <a:r>
              <a:rPr lang="en-US" altLang="zh-CN" sz="3300" u="sng" dirty="0" smtClean="0">
                <a:solidFill>
                  <a:srgbClr val="000000"/>
                </a:solidFill>
                <a:latin typeface="Times New Roman" panose="02020603050405020304" pitchFamily="18" charset="0"/>
                <a:ea typeface="+mn-ea"/>
                <a:cs typeface="Times New Roman" panose="02020603050405020304" pitchFamily="18" charset="0"/>
              </a:rPr>
              <a:t>    </a:t>
            </a:r>
            <a:r>
              <a:rPr lang="en-US" altLang="zh-CN" sz="3300" u="sng" dirty="0">
                <a:solidFill>
                  <a:srgbClr val="000000"/>
                </a:solidFill>
                <a:latin typeface="Times New Roman" panose="02020603050405020304" pitchFamily="18" charset="0"/>
                <a:cs typeface="Times New Roman" panose="02020603050405020304" pitchFamily="18" charset="0"/>
              </a:rPr>
              <a:t>          </a:t>
            </a:r>
            <a:r>
              <a:rPr lang="en-US" altLang="zh-CN" sz="3300" u="sng" dirty="0" smtClean="0">
                <a:solidFill>
                  <a:srgbClr val="000000"/>
                </a:solidFill>
                <a:latin typeface="Times New Roman" panose="02020603050405020304" pitchFamily="18" charset="0"/>
                <a:ea typeface="+mn-ea"/>
                <a:cs typeface="Times New Roman" panose="02020603050405020304" pitchFamily="18" charset="0"/>
              </a:rPr>
              <a:t> </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mol</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/L</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a:t>
            </a:r>
            <a:endParaRPr lang="en-US" altLang="zh-CN" sz="3300" dirty="0">
              <a:solidFill>
                <a:srgbClr val="000000"/>
              </a:solidFill>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8666764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02807" y="3243406"/>
            <a:ext cx="11969063"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取</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铜镁合金完全溶于浓硝酸中，反应过程中硝酸被还原只</a:t>
            </a:r>
            <a:r>
              <a:rPr lang="zh-CN" altLang="zh-CN" sz="2800" kern="100" dirty="0" smtClean="0">
                <a:latin typeface="Times New Roman"/>
                <a:ea typeface="华文细黑"/>
                <a:cs typeface="Times New Roman"/>
              </a:rPr>
              <a:t>产生</a:t>
            </a:r>
            <a:r>
              <a:rPr lang="en-US" altLang="zh-CN" sz="2800" kern="100" dirty="0" smtClean="0">
                <a:latin typeface="Times New Roman"/>
                <a:ea typeface="华文细黑"/>
                <a:cs typeface="Courier New"/>
              </a:rPr>
              <a:t>8960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672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都已折算到标准状态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，在反应后的溶液中加入足量的氢氧化钠溶液，生成沉淀质量为</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等于</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A.8.64   </a:t>
            </a:r>
            <a:r>
              <a:rPr lang="en-US" altLang="zh-CN" sz="2800" kern="100" dirty="0" smtClean="0">
                <a:latin typeface="Times New Roman"/>
                <a:ea typeface="华文细黑"/>
                <a:cs typeface="Courier New"/>
              </a:rPr>
              <a:t>                 B.9.20            C.9.00  </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D.9.44</a:t>
            </a:r>
            <a:endParaRPr lang="en-US" altLang="zh-CN" sz="2800" kern="100" dirty="0" smtClean="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Rectangle 1"/>
          <p:cNvSpPr>
            <a:spLocks noChangeArrowheads="1"/>
          </p:cNvSpPr>
          <p:nvPr/>
        </p:nvSpPr>
        <p:spPr bwMode="auto">
          <a:xfrm>
            <a:off x="118542" y="794677"/>
            <a:ext cx="1188132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66700" fontAlgn="base">
              <a:spcBef>
                <a:spcPct val="0"/>
              </a:spcBef>
              <a:spcAft>
                <a:spcPct val="0"/>
              </a:spcAft>
              <a:tabLst>
                <a:tab pos="266700" algn="l"/>
              </a:tabLst>
              <a:defRPr>
                <a:solidFill>
                  <a:schemeClr val="tx1"/>
                </a:solidFill>
                <a:latin typeface="Arial" pitchFamily="34" charset="0"/>
                <a:ea typeface="宋体" pitchFamily="2" charset="-122"/>
              </a:defRPr>
            </a:lvl1pPr>
            <a:lvl2pPr marL="457200" fontAlgn="base">
              <a:spcBef>
                <a:spcPct val="0"/>
              </a:spcBef>
              <a:spcAft>
                <a:spcPct val="0"/>
              </a:spcAft>
              <a:tabLst>
                <a:tab pos="266700" algn="l"/>
              </a:tabLst>
              <a:defRPr>
                <a:solidFill>
                  <a:schemeClr val="tx1"/>
                </a:solidFill>
                <a:latin typeface="Arial" pitchFamily="34" charset="0"/>
                <a:ea typeface="宋体" pitchFamily="2" charset="-122"/>
              </a:defRPr>
            </a:lvl2pPr>
            <a:lvl3pPr marL="914400" fontAlgn="base">
              <a:spcBef>
                <a:spcPct val="0"/>
              </a:spcBef>
              <a:spcAft>
                <a:spcPct val="0"/>
              </a:spcAft>
              <a:tabLst>
                <a:tab pos="266700" algn="l"/>
              </a:tabLst>
              <a:defRPr>
                <a:solidFill>
                  <a:schemeClr val="tx1"/>
                </a:solidFill>
                <a:latin typeface="Arial" pitchFamily="34" charset="0"/>
                <a:ea typeface="宋体" pitchFamily="2" charset="-122"/>
              </a:defRPr>
            </a:lvl3pPr>
            <a:lvl4pPr marL="1371600" fontAlgn="base">
              <a:spcBef>
                <a:spcPct val="0"/>
              </a:spcBef>
              <a:spcAft>
                <a:spcPct val="0"/>
              </a:spcAft>
              <a:tabLst>
                <a:tab pos="266700" algn="l"/>
              </a:tabLst>
              <a:defRPr>
                <a:solidFill>
                  <a:schemeClr val="tx1"/>
                </a:solidFill>
                <a:latin typeface="Arial" pitchFamily="34" charset="0"/>
                <a:ea typeface="宋体" pitchFamily="2" charset="-122"/>
              </a:defRPr>
            </a:lvl4pPr>
            <a:lvl5pPr marL="1828800" fontAlgn="base">
              <a:spcBef>
                <a:spcPct val="0"/>
              </a:spcBef>
              <a:spcAft>
                <a:spcPct val="0"/>
              </a:spcAft>
              <a:tabLst>
                <a:tab pos="266700" algn="l"/>
              </a:tabLst>
              <a:defRPr>
                <a:solidFill>
                  <a:schemeClr val="tx1"/>
                </a:solidFill>
                <a:latin typeface="Arial" pitchFamily="34" charset="0"/>
                <a:ea typeface="宋体" pitchFamily="2" charset="-122"/>
              </a:defRPr>
            </a:lvl5pPr>
            <a:lvl6pPr marL="2286000" fontAlgn="base">
              <a:spcBef>
                <a:spcPct val="0"/>
              </a:spcBef>
              <a:spcAft>
                <a:spcPct val="0"/>
              </a:spcAft>
              <a:tabLst>
                <a:tab pos="266700" algn="l"/>
              </a:tabLst>
              <a:defRPr>
                <a:solidFill>
                  <a:schemeClr val="tx1"/>
                </a:solidFill>
                <a:latin typeface="Arial" pitchFamily="34" charset="0"/>
                <a:ea typeface="宋体" pitchFamily="2" charset="-122"/>
              </a:defRPr>
            </a:lvl6pPr>
            <a:lvl7pPr marL="2743200" fontAlgn="base">
              <a:spcBef>
                <a:spcPct val="0"/>
              </a:spcBef>
              <a:spcAft>
                <a:spcPct val="0"/>
              </a:spcAft>
              <a:tabLst>
                <a:tab pos="266700" algn="l"/>
              </a:tabLst>
              <a:defRPr>
                <a:solidFill>
                  <a:schemeClr val="tx1"/>
                </a:solidFill>
                <a:latin typeface="Arial" pitchFamily="34" charset="0"/>
                <a:ea typeface="宋体" pitchFamily="2" charset="-122"/>
              </a:defRPr>
            </a:lvl7pPr>
            <a:lvl8pPr marL="3200400" fontAlgn="base">
              <a:spcBef>
                <a:spcPct val="0"/>
              </a:spcBef>
              <a:spcAft>
                <a:spcPct val="0"/>
              </a:spcAft>
              <a:tabLst>
                <a:tab pos="266700" algn="l"/>
              </a:tabLst>
              <a:defRPr>
                <a:solidFill>
                  <a:schemeClr val="tx1"/>
                </a:solidFill>
                <a:latin typeface="Arial" pitchFamily="34" charset="0"/>
                <a:ea typeface="宋体" pitchFamily="2" charset="-122"/>
              </a:defRPr>
            </a:lvl8pPr>
            <a:lvl9pPr marL="3657600" fontAlgn="base">
              <a:spcBef>
                <a:spcPct val="0"/>
              </a:spcBef>
              <a:spcAft>
                <a:spcPct val="0"/>
              </a:spcAft>
              <a:tabLst>
                <a:tab pos="266700" algn="l"/>
              </a:tabLst>
              <a:defRPr>
                <a:solidFill>
                  <a:schemeClr val="tx1"/>
                </a:solidFill>
                <a:latin typeface="Arial" pitchFamily="34" charset="0"/>
                <a:ea typeface="宋体" pitchFamily="2" charset="-122"/>
              </a:defRPr>
            </a:lvl9pPr>
          </a:lstStyle>
          <a:p>
            <a:pPr lvl="0" indent="0" defTabSz="914400">
              <a:lnSpc>
                <a:spcPct val="150000"/>
              </a:lnSpc>
            </a:pPr>
            <a:r>
              <a:rPr lang="zh-CN" altLang="en-US" sz="28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补充</a:t>
            </a:r>
            <a:r>
              <a:rPr lang="zh-CN" altLang="en-US"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例题</a:t>
            </a:r>
            <a:r>
              <a:rPr lang="en-US" altLang="zh-CN"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2:</a:t>
            </a:r>
            <a:r>
              <a:rPr kumimoji="0" lang="zh-CN"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镁铝合金</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5.1 g</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溶于</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300 mL 2 </a:t>
            </a:r>
            <a:r>
              <a:rPr kumimoji="0" lang="en-US" altLang="zh-CN" sz="2800" i="0" u="none" strike="noStrike" cap="none" normalizeH="0" baseline="0" dirty="0" err="1"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mol</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/L</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的盐酸，在标准状况下放出气体的体积为</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5.6 L</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。向反应后的溶液中加入足量氨水，产生沉淀的质量为（   ）</a:t>
            </a:r>
          </a:p>
          <a:p>
            <a:pPr marR="0" lvl="0" indent="0" algn="l" defTabSz="914400" rtl="0" eaLnBrk="0" fontAlgn="base" latinLnBrk="0" hangingPunct="0">
              <a:lnSpc>
                <a:spcPct val="150000"/>
              </a:lnSpc>
              <a:spcBef>
                <a:spcPct val="0"/>
              </a:spcBef>
              <a:spcAft>
                <a:spcPct val="0"/>
              </a:spcAft>
              <a:buClrTx/>
              <a:buSzTx/>
              <a:tabLst>
                <a:tab pos="266700" algn="l"/>
              </a:tabLst>
            </a:pPr>
            <a:r>
              <a:rPr lang="zh-CN" altLang="en-US" sz="2800" dirty="0">
                <a:latin typeface="Times New Roman" panose="02020603050405020304" pitchFamily="18" charset="0"/>
                <a:ea typeface="黑体" panose="02010609060101010101" pitchFamily="49" charset="-122"/>
                <a:cs typeface="Times New Roman" panose="02020603050405020304" pitchFamily="18" charset="0"/>
              </a:rPr>
              <a:t> </a:t>
            </a:r>
            <a:r>
              <a:rPr lang="zh-CN" altLang="en-US" sz="2800" dirty="0" smtClean="0">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A.5.1 g               B.10.2 g          C</a:t>
            </a:r>
            <a:r>
              <a:rPr lang="en-US" altLang="zh-CN" sz="2800" dirty="0" smtClean="0">
                <a:latin typeface="Times New Roman" panose="02020603050405020304" pitchFamily="18" charset="0"/>
                <a:ea typeface="黑体" panose="02010609060101010101" pitchFamily="49" charset="-122"/>
                <a:cs typeface="Times New Roman" panose="02020603050405020304" pitchFamily="18" charset="0"/>
              </a:rPr>
              <a:t>.</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13.6 g        D.15.3 g</a:t>
            </a:r>
          </a:p>
        </p:txBody>
      </p:sp>
    </p:spTree>
    <p:extLst>
      <p:ext uri="{BB962C8B-B14F-4D97-AF65-F5344CB8AC3E}">
        <p14:creationId xmlns:p14="http://schemas.microsoft.com/office/powerpoint/2010/main" val="14155280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370731" y="3032737"/>
            <a:ext cx="11502034" cy="1333161"/>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而</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的物质的量等于镁、铜失去电子的物质的量，等于浓</a:t>
            </a:r>
            <a:r>
              <a:rPr lang="en-US" altLang="zh-CN" sz="2800" kern="100" dirty="0">
                <a:latin typeface="Times New Roman"/>
                <a:ea typeface="华文细黑"/>
                <a:cs typeface="Courier New"/>
              </a:rPr>
              <a:t>HNO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得电子的物质的量，即</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26626300"/>
              </p:ext>
            </p:extLst>
          </p:nvPr>
        </p:nvGraphicFramePr>
        <p:xfrm>
          <a:off x="555922" y="4423773"/>
          <a:ext cx="9283700" cy="1331912"/>
        </p:xfrm>
        <a:graphic>
          <a:graphicData uri="http://schemas.openxmlformats.org/presentationml/2006/ole">
            <mc:AlternateContent xmlns:mc="http://schemas.openxmlformats.org/markup-compatibility/2006">
              <mc:Choice xmlns:v="urn:schemas-microsoft-com:vml" Requires="v">
                <p:oleObj spid="_x0000_s7458" name="文档" r:id="rId4" imgW="9283340" imgH="1332468" progId="Word.Document.12">
                  <p:embed/>
                </p:oleObj>
              </mc:Choice>
              <mc:Fallback>
                <p:oleObj name="文档" r:id="rId4" imgW="9283340" imgH="1332468" progId="Word.Document.12">
                  <p:embed/>
                  <p:pic>
                    <p:nvPicPr>
                      <p:cNvPr id="0" name=""/>
                      <p:cNvPicPr/>
                      <p:nvPr/>
                    </p:nvPicPr>
                    <p:blipFill>
                      <a:blip r:embed="rId5"/>
                      <a:stretch>
                        <a:fillRect/>
                      </a:stretch>
                    </p:blipFill>
                    <p:spPr>
                      <a:xfrm>
                        <a:off x="555922" y="4423773"/>
                        <a:ext cx="9283700" cy="1331912"/>
                      </a:xfrm>
                      <a:prstGeom prst="rect">
                        <a:avLst/>
                      </a:prstGeom>
                    </p:spPr>
                  </p:pic>
                </p:oleObj>
              </mc:Fallback>
            </mc:AlternateContent>
          </a:graphicData>
        </a:graphic>
      </p:graphicFrame>
      <p:sp>
        <p:nvSpPr>
          <p:cNvPr id="4" name="矩形 3"/>
          <p:cNvSpPr/>
          <p:nvPr/>
        </p:nvSpPr>
        <p:spPr>
          <a:xfrm>
            <a:off x="426635" y="5302002"/>
            <a:ext cx="8920506" cy="738664"/>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所以</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0.46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9.20 g</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7" name="矩形 6"/>
          <p:cNvSpPr/>
          <p:nvPr/>
        </p:nvSpPr>
        <p:spPr>
          <a:xfrm>
            <a:off x="427335" y="6013308"/>
            <a:ext cx="150554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B</a:t>
            </a:r>
            <a:endParaRPr lang="zh-CN" altLang="zh-CN" sz="2800" b="1" kern="100" dirty="0">
              <a:solidFill>
                <a:schemeClr val="accent6">
                  <a:lumMod val="75000"/>
                </a:schemeClr>
              </a:solidFill>
              <a:latin typeface="Times New Roman"/>
              <a:cs typeface="Times New Roman"/>
            </a:endParaRPr>
          </a:p>
        </p:txBody>
      </p:sp>
      <p:sp>
        <p:nvSpPr>
          <p:cNvPr id="6" name="Rectangle 21">
            <a:hlinkClick r:id="rId6"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7"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8"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9"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10"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2" name="Rectangle 21">
            <a:hlinkClick r:id="rId11"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2"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610048863"/>
              </p:ext>
            </p:extLst>
          </p:nvPr>
        </p:nvGraphicFramePr>
        <p:xfrm>
          <a:off x="599518" y="661176"/>
          <a:ext cx="10252075" cy="2071688"/>
        </p:xfrm>
        <a:graphic>
          <a:graphicData uri="http://schemas.openxmlformats.org/presentationml/2006/ole">
            <mc:AlternateContent xmlns:mc="http://schemas.openxmlformats.org/markup-compatibility/2006">
              <mc:Choice xmlns:v="urn:schemas-microsoft-com:vml" Requires="v">
                <p:oleObj spid="_x0000_s7459" name="文档" r:id="rId14" imgW="10248053" imgH="2075491" progId="Word.Document.12">
                  <p:embed/>
                </p:oleObj>
              </mc:Choice>
              <mc:Fallback>
                <p:oleObj name="文档" r:id="rId14" imgW="10248053" imgH="2075491" progId="Word.Document.12">
                  <p:embed/>
                  <p:pic>
                    <p:nvPicPr>
                      <p:cNvPr id="0" name=""/>
                      <p:cNvPicPr/>
                      <p:nvPr/>
                    </p:nvPicPr>
                    <p:blipFill>
                      <a:blip r:embed="rId15"/>
                      <a:stretch>
                        <a:fillRect/>
                      </a:stretch>
                    </p:blipFill>
                    <p:spPr>
                      <a:xfrm>
                        <a:off x="599518" y="661176"/>
                        <a:ext cx="10252075" cy="2071688"/>
                      </a:xfrm>
                      <a:prstGeom prst="rect">
                        <a:avLst/>
                      </a:prstGeom>
                    </p:spPr>
                  </p:pic>
                </p:oleObj>
              </mc:Fallback>
            </mc:AlternateContent>
          </a:graphicData>
        </a:graphic>
      </p:graphicFrame>
      <p:sp>
        <p:nvSpPr>
          <p:cNvPr id="15" name="矩形 14"/>
          <p:cNvSpPr/>
          <p:nvPr/>
        </p:nvSpPr>
        <p:spPr>
          <a:xfrm>
            <a:off x="537670" y="2277666"/>
            <a:ext cx="4025461"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Tree>
    <p:extLst>
      <p:ext uri="{BB962C8B-B14F-4D97-AF65-F5344CB8AC3E}">
        <p14:creationId xmlns:p14="http://schemas.microsoft.com/office/powerpoint/2010/main" val="3216051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750"/>
                                        <p:tgtEl>
                                          <p:spTgt spid="1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750"/>
                                        <p:tgtEl>
                                          <p:spTgt spid="15"/>
                                        </p:tgtEl>
                                      </p:cBhvr>
                                    </p:animEffect>
                                  </p:childTnLst>
                                </p:cTn>
                              </p:par>
                            </p:childTnLst>
                          </p:cTn>
                        </p:par>
                        <p:par>
                          <p:cTn id="11" fill="hold">
                            <p:stCondLst>
                              <p:cond delay="750"/>
                            </p:stCondLst>
                            <p:childTnLst>
                              <p:par>
                                <p:cTn id="12" presetID="3" presetClass="entr" presetSubtype="1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750"/>
                                        <p:tgtEl>
                                          <p:spTgt spid="5"/>
                                        </p:tgtEl>
                                      </p:cBhvr>
                                    </p:animEffect>
                                  </p:childTnLst>
                                </p:cTn>
                              </p:par>
                            </p:childTnLst>
                          </p:cTn>
                        </p:par>
                        <p:par>
                          <p:cTn id="15" fill="hold">
                            <p:stCondLst>
                              <p:cond delay="1500"/>
                            </p:stCondLst>
                            <p:childTnLst>
                              <p:par>
                                <p:cTn id="16" presetID="3" presetClass="entr" presetSubtype="1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750"/>
                                        <p:tgtEl>
                                          <p:spTgt spid="2"/>
                                        </p:tgtEl>
                                      </p:cBhvr>
                                    </p:animEffect>
                                  </p:childTnLst>
                                </p:cTn>
                              </p:par>
                            </p:childTnLst>
                          </p:cTn>
                        </p:par>
                        <p:par>
                          <p:cTn id="19" fill="hold">
                            <p:stCondLst>
                              <p:cond delay="2250"/>
                            </p:stCondLst>
                            <p:childTnLst>
                              <p:par>
                                <p:cTn id="20" presetID="3"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750"/>
                                        <p:tgtEl>
                                          <p:spTgt spid="4"/>
                                        </p:tgtEl>
                                      </p:cBhvr>
                                    </p:animEffect>
                                  </p:childTnLst>
                                </p:cTn>
                              </p:par>
                            </p:childTnLst>
                          </p:cTn>
                        </p:par>
                        <p:par>
                          <p:cTn id="23" fill="hold">
                            <p:stCondLst>
                              <p:cond delay="3000"/>
                            </p:stCondLst>
                            <p:childTnLst>
                              <p:par>
                                <p:cTn id="24" presetID="3" presetClass="entr" presetSubtype="1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linds(horizontal)">
                                      <p:cBhvr>
                                        <p:cTn id="26"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7" grpId="0"/>
      <p:bldP spid="1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0390" y="397581"/>
            <a:ext cx="11733225" cy="400107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足量铜与一定量浓硝酸反应，得到硝酸铜溶液和</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的混合气体，将这些气体与</a:t>
            </a:r>
            <a:r>
              <a:rPr lang="en-US" altLang="zh-CN" sz="2800" kern="100" dirty="0">
                <a:latin typeface="Times New Roman"/>
                <a:ea typeface="华文细黑"/>
                <a:cs typeface="Courier New"/>
              </a:rPr>
              <a:t>1.68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混合后通入水中，所有气体完全被水吸收生成硝酸。若向所得硝酸铜溶液中加入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恰好完全沉淀，则消耗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溶液的体积是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A.60 mL  </a:t>
            </a:r>
            <a:r>
              <a:rPr lang="en-US" altLang="zh-CN" sz="2800" kern="100" dirty="0" smtClean="0">
                <a:latin typeface="Times New Roman"/>
                <a:ea typeface="华文细黑"/>
                <a:cs typeface="Courier New"/>
              </a:rPr>
              <a:t>			B.45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C.30 mL  </a:t>
            </a:r>
            <a:r>
              <a:rPr lang="en-US" altLang="zh-CN" sz="2800" kern="100" dirty="0" smtClean="0">
                <a:latin typeface="Times New Roman"/>
                <a:ea typeface="华文细黑"/>
                <a:cs typeface="Courier New"/>
              </a:rPr>
              <a:t>			D.15 mL</a:t>
            </a:r>
            <a:endParaRPr lang="zh-CN" altLang="zh-CN" sz="2800" kern="100" dirty="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2"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0040038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611231622"/>
              </p:ext>
            </p:extLst>
          </p:nvPr>
        </p:nvGraphicFramePr>
        <p:xfrm>
          <a:off x="959488" y="2732864"/>
          <a:ext cx="8037513" cy="1716088"/>
        </p:xfrm>
        <a:graphic>
          <a:graphicData uri="http://schemas.openxmlformats.org/presentationml/2006/ole">
            <mc:AlternateContent xmlns:mc="http://schemas.openxmlformats.org/markup-compatibility/2006">
              <mc:Choice xmlns:v="urn:schemas-microsoft-com:vml" Requires="v">
                <p:oleObj spid="_x0000_s9699" name="文档" r:id="rId4" imgW="8038009" imgH="1716795" progId="Word.Document.12">
                  <p:embed/>
                </p:oleObj>
              </mc:Choice>
              <mc:Fallback>
                <p:oleObj name="文档" r:id="rId4" imgW="8038009" imgH="1716795" progId="Word.Document.12">
                  <p:embed/>
                  <p:pic>
                    <p:nvPicPr>
                      <p:cNvPr id="0" name=""/>
                      <p:cNvPicPr/>
                      <p:nvPr/>
                    </p:nvPicPr>
                    <p:blipFill>
                      <a:blip r:embed="rId5"/>
                      <a:stretch>
                        <a:fillRect/>
                      </a:stretch>
                    </p:blipFill>
                    <p:spPr>
                      <a:xfrm>
                        <a:off x="959488" y="2732864"/>
                        <a:ext cx="8037513" cy="1716088"/>
                      </a:xfrm>
                      <a:prstGeom prst="rect">
                        <a:avLst/>
                      </a:prstGeom>
                    </p:spPr>
                  </p:pic>
                </p:oleObj>
              </mc:Fallback>
            </mc:AlternateContent>
          </a:graphicData>
        </a:graphic>
      </p:graphicFrame>
      <p:sp>
        <p:nvSpPr>
          <p:cNvPr id="5" name="矩形 4"/>
          <p:cNvSpPr/>
          <p:nvPr/>
        </p:nvSpPr>
        <p:spPr>
          <a:xfrm>
            <a:off x="842975" y="3529652"/>
            <a:ext cx="10520390" cy="1412310"/>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根据质量守恒及</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Cu(NO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的反应可得关系式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i="1" kern="100" dirty="0" smtClean="0">
                <a:latin typeface="Times New Roman"/>
                <a:ea typeface="华文细黑"/>
                <a:cs typeface="Courier New"/>
              </a:rPr>
              <a:t>n</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NaOH</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IPAPANNEW"/>
                <a:ea typeface="华文细黑"/>
                <a:cs typeface="Times New Roman"/>
              </a:rPr>
              <a:t>[Cu(NO</a:t>
            </a:r>
            <a:r>
              <a:rPr lang="en-US" altLang="zh-CN" sz="2800" kern="100" baseline="-25000" dirty="0">
                <a:latin typeface="IPAPANNEW"/>
                <a:ea typeface="华文细黑"/>
                <a:cs typeface="Times New Roman"/>
              </a:rPr>
              <a:t>3</a:t>
            </a:r>
            <a:r>
              <a:rPr lang="en-US" altLang="zh-CN" sz="2800" kern="100" dirty="0">
                <a:latin typeface="IPAPANNEW"/>
                <a:ea typeface="华文细黑"/>
                <a:cs typeface="Times New Roman"/>
              </a:rPr>
              <a:t>)</a:t>
            </a:r>
            <a:r>
              <a:rPr lang="en-US" altLang="zh-CN" sz="2800" kern="100" baseline="-25000" dirty="0">
                <a:latin typeface="IPAPANNEW"/>
                <a:ea typeface="华文细黑"/>
                <a:cs typeface="Times New Roman"/>
              </a:rPr>
              <a:t>2</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1641717283"/>
              </p:ext>
            </p:extLst>
          </p:nvPr>
        </p:nvGraphicFramePr>
        <p:xfrm>
          <a:off x="842975" y="5116151"/>
          <a:ext cx="8037513" cy="1716088"/>
        </p:xfrm>
        <a:graphic>
          <a:graphicData uri="http://schemas.openxmlformats.org/presentationml/2006/ole">
            <mc:AlternateContent xmlns:mc="http://schemas.openxmlformats.org/markup-compatibility/2006">
              <mc:Choice xmlns:v="urn:schemas-microsoft-com:vml" Requires="v">
                <p:oleObj spid="_x0000_s9700" name="文档" r:id="rId7" imgW="8038009" imgH="1716075" progId="Word.Document.12">
                  <p:embed/>
                </p:oleObj>
              </mc:Choice>
              <mc:Fallback>
                <p:oleObj name="文档" r:id="rId7" imgW="8038009" imgH="1716075" progId="Word.Document.12">
                  <p:embed/>
                  <p:pic>
                    <p:nvPicPr>
                      <p:cNvPr id="0" name=""/>
                      <p:cNvPicPr/>
                      <p:nvPr/>
                    </p:nvPicPr>
                    <p:blipFill>
                      <a:blip r:embed="rId8"/>
                      <a:stretch>
                        <a:fillRect/>
                      </a:stretch>
                    </p:blipFill>
                    <p:spPr>
                      <a:xfrm>
                        <a:off x="842975" y="5116151"/>
                        <a:ext cx="8037513" cy="1716088"/>
                      </a:xfrm>
                      <a:prstGeom prst="rect">
                        <a:avLst/>
                      </a:prstGeom>
                    </p:spPr>
                  </p:pic>
                </p:oleObj>
              </mc:Fallback>
            </mc:AlternateContent>
          </a:graphicData>
        </a:graphic>
      </p:graphicFrame>
      <p:sp>
        <p:nvSpPr>
          <p:cNvPr id="8" name="矩形 7"/>
          <p:cNvSpPr/>
          <p:nvPr/>
        </p:nvSpPr>
        <p:spPr>
          <a:xfrm>
            <a:off x="729331" y="6022082"/>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A</a:t>
            </a:r>
            <a:endParaRPr lang="zh-CN" altLang="zh-CN" sz="2800" b="1" kern="100" dirty="0">
              <a:solidFill>
                <a:schemeClr val="accent6">
                  <a:lumMod val="75000"/>
                </a:schemeClr>
              </a:solidFill>
              <a:latin typeface="Times New Roman"/>
              <a:cs typeface="Times New Roman"/>
            </a:endParaRPr>
          </a:p>
        </p:txBody>
      </p:sp>
      <p:sp>
        <p:nvSpPr>
          <p:cNvPr id="7"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5" name="对象 14"/>
          <p:cNvGraphicFramePr>
            <a:graphicFrameLocks noChangeAspect="1"/>
          </p:cNvGraphicFramePr>
          <p:nvPr>
            <p:extLst>
              <p:ext uri="{D42A27DB-BD31-4B8C-83A1-F6EECF244321}">
                <p14:modId xmlns:p14="http://schemas.microsoft.com/office/powerpoint/2010/main" val="1989639954"/>
              </p:ext>
            </p:extLst>
          </p:nvPr>
        </p:nvGraphicFramePr>
        <p:xfrm>
          <a:off x="985062" y="587785"/>
          <a:ext cx="8234363" cy="1808163"/>
        </p:xfrm>
        <a:graphic>
          <a:graphicData uri="http://schemas.openxmlformats.org/presentationml/2006/ole">
            <mc:AlternateContent xmlns:mc="http://schemas.openxmlformats.org/markup-compatibility/2006">
              <mc:Choice xmlns:v="urn:schemas-microsoft-com:vml" Requires="v">
                <p:oleObj spid="_x0000_s9701" name="文档" r:id="rId16" imgW="8233856" imgH="1807873" progId="Word.Document.12">
                  <p:embed/>
                </p:oleObj>
              </mc:Choice>
              <mc:Fallback>
                <p:oleObj name="文档" r:id="rId16" imgW="8233856" imgH="1807873" progId="Word.Document.12">
                  <p:embed/>
                  <p:pic>
                    <p:nvPicPr>
                      <p:cNvPr id="0" name=""/>
                      <p:cNvPicPr/>
                      <p:nvPr/>
                    </p:nvPicPr>
                    <p:blipFill>
                      <a:blip r:embed="rId17"/>
                      <a:stretch>
                        <a:fillRect/>
                      </a:stretch>
                    </p:blipFill>
                    <p:spPr>
                      <a:xfrm>
                        <a:off x="985062" y="587785"/>
                        <a:ext cx="8234363" cy="1808163"/>
                      </a:xfrm>
                      <a:prstGeom prst="rect">
                        <a:avLst/>
                      </a:prstGeom>
                    </p:spPr>
                  </p:pic>
                </p:oleObj>
              </mc:Fallback>
            </mc:AlternateContent>
          </a:graphicData>
        </a:graphic>
      </p:graphicFrame>
      <p:sp>
        <p:nvSpPr>
          <p:cNvPr id="16" name="矩形 15"/>
          <p:cNvSpPr/>
          <p:nvPr/>
        </p:nvSpPr>
        <p:spPr>
          <a:xfrm>
            <a:off x="902894" y="1955937"/>
            <a:ext cx="7087197" cy="656846"/>
          </a:xfrm>
          <a:prstGeom prst="rect">
            <a:avLst/>
          </a:prstGeom>
        </p:spPr>
        <p:txBody>
          <a:bodyPr wrap="none">
            <a:spAutoFit/>
          </a:bodyPr>
          <a:lstStyle/>
          <a:p>
            <a:pPr algn="just">
              <a:lnSpc>
                <a:spcPct val="150000"/>
              </a:lnSpc>
              <a:spcAft>
                <a:spcPts val="0"/>
              </a:spcAft>
            </a:pP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失去的电子数与</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得到的电子数相等。</a:t>
            </a:r>
            <a:endParaRPr lang="zh-CN" altLang="zh-CN" sz="2800" kern="100" dirty="0">
              <a:effectLst/>
              <a:latin typeface="宋体"/>
              <a:cs typeface="Courier New"/>
            </a:endParaRPr>
          </a:p>
        </p:txBody>
      </p:sp>
      <p:sp>
        <p:nvSpPr>
          <p:cNvPr id="17" name="Rectangle 21">
            <a:hlinkClick r:id="rId1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0469412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750"/>
                                        <p:tgtEl>
                                          <p:spTgt spid="15"/>
                                        </p:tgtEl>
                                      </p:cBhvr>
                                    </p:animEffect>
                                  </p:childTnLst>
                                </p:cTn>
                              </p:par>
                            </p:childTnLst>
                          </p:cTn>
                        </p:par>
                        <p:par>
                          <p:cTn id="8" fill="hold">
                            <p:stCondLst>
                              <p:cond delay="750"/>
                            </p:stCondLst>
                            <p:childTnLst>
                              <p:par>
                                <p:cTn id="9" presetID="3" presetClass="entr" presetSubtype="1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blinds(horizontal)">
                                      <p:cBhvr>
                                        <p:cTn id="11" dur="750"/>
                                        <p:tgtEl>
                                          <p:spTgt spid="16"/>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750"/>
                                        <p:tgtEl>
                                          <p:spTgt spid="2"/>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blinds(horizontal)">
                                      <p:cBhvr>
                                        <p:cTn id="19" dur="750"/>
                                        <p:tgtEl>
                                          <p:spTgt spid="5">
                                            <p:txEl>
                                              <p:pRg st="0" end="0"/>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blinds(horizontal)">
                                      <p:cBhvr>
                                        <p:cTn id="22" dur="750"/>
                                        <p:tgtEl>
                                          <p:spTgt spid="5">
                                            <p:txEl>
                                              <p:pRg st="1" end="1"/>
                                            </p:txEl>
                                          </p:spTgt>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linds(horizontal)">
                                      <p:cBhvr>
                                        <p:cTn id="26" dur="750"/>
                                        <p:tgtEl>
                                          <p:spTgt spid="6"/>
                                        </p:tgtEl>
                                      </p:cBhvr>
                                    </p:animEffect>
                                  </p:childTnLst>
                                </p:cTn>
                              </p:par>
                            </p:childTnLst>
                          </p:cTn>
                        </p:par>
                        <p:par>
                          <p:cTn id="27" fill="hold">
                            <p:stCondLst>
                              <p:cond delay="3750"/>
                            </p:stCondLst>
                            <p:childTnLst>
                              <p:par>
                                <p:cTn id="28" presetID="3" presetClass="entr" presetSubtype="1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blinds(horizontal)">
                                      <p:cBhvr>
                                        <p:cTn id="30"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ext Box 2"/>
          <p:cNvSpPr txBox="1">
            <a:spLocks noChangeArrowheads="1"/>
          </p:cNvSpPr>
          <p:nvPr/>
        </p:nvSpPr>
        <p:spPr bwMode="auto">
          <a:xfrm>
            <a:off x="224458" y="-1190"/>
            <a:ext cx="11809312" cy="4634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50" tIns="54425" rIns="108850" bIns="54425">
            <a:spAutoFit/>
          </a:bodyPr>
          <a:lstStyle>
            <a:lvl1pPr marL="365125" indent="-365125"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marL="0">
              <a:lnSpc>
                <a:spcPct val="150000"/>
              </a:lnSpc>
            </a:pPr>
            <a:r>
              <a:rPr lang="zh-CN" altLang="en-US"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补充例题</a:t>
            </a:r>
            <a:r>
              <a:rPr lang="en-US" altLang="zh-CN"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3: </a:t>
            </a:r>
            <a:r>
              <a:rPr lang="zh-CN" altLang="zh-CN" sz="2800" dirty="0" smtClean="0">
                <a:latin typeface="Times New Roman" panose="02020603050405020304" pitchFamily="18" charset="0"/>
                <a:ea typeface="黑体" panose="02010609060101010101" pitchFamily="49" charset="-122"/>
                <a:cs typeface="Times New Roman" panose="02020603050405020304" pitchFamily="18" charset="0"/>
              </a:rPr>
              <a:t>将</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一定量的锌与</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100 mL 18.5 mol·L</a:t>
            </a:r>
            <a:r>
              <a:rPr lang="en-US" altLang="zh-CN" sz="2800" baseline="30000" dirty="0">
                <a:latin typeface="Times New Roman" panose="02020603050405020304" pitchFamily="18" charset="0"/>
                <a:ea typeface="黑体" panose="02010609060101010101" pitchFamily="49" charset="-122"/>
                <a:cs typeface="Times New Roman" panose="02020603050405020304" pitchFamily="18" charset="0"/>
              </a:rPr>
              <a:t>-1</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浓硫酸充分反应后，锌完全溶解，同时生成气体</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A 16.8 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标准状况</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。将反应后的溶液稀释到</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 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，测得溶液中</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c(H</a:t>
            </a:r>
            <a:r>
              <a:rPr lang="en-US" altLang="zh-CN" sz="2800" baseline="30000" dirty="0">
                <a:latin typeface="Times New Roman" panose="02020603050405020304" pitchFamily="18" charset="0"/>
                <a:ea typeface="黑体" panose="02010609060101010101" pitchFamily="49" charset="-122"/>
                <a:cs typeface="Times New Roman" panose="02020603050405020304" pitchFamily="18" charset="0"/>
              </a:rPr>
              <a:t>+</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)=1mol/L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a:t>
            </a:r>
            <a:r>
              <a:rPr lang="zh-CN" altLang="zh-CN" sz="2800" dirty="0" smtClean="0">
                <a:latin typeface="Times New Roman" panose="02020603050405020304" pitchFamily="18" charset="0"/>
                <a:ea typeface="黑体" panose="02010609060101010101" pitchFamily="49" charset="-122"/>
                <a:cs typeface="Times New Roman" panose="02020603050405020304" pitchFamily="18" charset="0"/>
              </a:rPr>
              <a:t>则</a:t>
            </a:r>
            <a:r>
              <a:rPr lang="en-US" altLang="zh-CN" sz="2800" dirty="0" smtClean="0">
                <a:latin typeface="Times New Roman" panose="02020603050405020304" pitchFamily="18" charset="0"/>
                <a:ea typeface="黑体" panose="02010609060101010101" pitchFamily="49" charset="-122"/>
                <a:cs typeface="Times New Roman" panose="02020603050405020304" pitchFamily="18" charset="0"/>
              </a:rPr>
              <a:t>:</a:t>
            </a:r>
            <a:endParaRPr lang="zh-CN" altLang="zh-CN" sz="2800" dirty="0">
              <a:latin typeface="Times New Roman" panose="02020603050405020304" pitchFamily="18" charset="0"/>
              <a:ea typeface="黑体" panose="02010609060101010101" pitchFamily="49" charset="-122"/>
              <a:cs typeface="Times New Roman" panose="02020603050405020304" pitchFamily="18" charset="0"/>
            </a:endParaRP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气体</a:t>
            </a:r>
            <a:r>
              <a:rPr lang="en-US"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为</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和</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的混合物</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，气体的体积比为：</a:t>
            </a:r>
            <a:r>
              <a:rPr lang="zh-CN" altLang="en-US"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endParaRP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反应中共消耗</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锌</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g</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反应中共转移</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电子</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err="1"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mol</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endPar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36090116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400531"/>
            <a:ext cx="11733225" cy="5940063"/>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题组四　氧化还原反应在综合实验中的应用</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过氧化钙可以用于改善地表水质，处理含重金属粒子的废水和治理赤潮，也可用于应急供氧等。工业上生产过氧化钙的主要流程如下：</a:t>
            </a:r>
            <a:endParaRPr lang="zh-CN" altLang="zh-CN" sz="2800" kern="100" dirty="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                      CaCl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固体</a:t>
            </a:r>
            <a:r>
              <a:rPr lang="en-US" altLang="zh-CN" sz="2800" kern="100" dirty="0">
                <a:latin typeface="Times New Roman"/>
                <a:ea typeface="华文细黑"/>
                <a:cs typeface="Courier New"/>
              </a:rPr>
              <a:t> 30%</a:t>
            </a:r>
            <a:r>
              <a:rPr lang="zh-CN" altLang="zh-CN" sz="2800" kern="100" dirty="0">
                <a:latin typeface="Times New Roman"/>
                <a:ea typeface="华文细黑"/>
                <a:cs typeface="Times New Roman"/>
              </a:rPr>
              <a:t>的</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endParaRPr lang="en-US" altLang="zh-CN" sz="280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p>
          <a:p>
            <a:pPr algn="just">
              <a:lnSpc>
                <a:spcPct val="150000"/>
              </a:lnSpc>
              <a:spcAft>
                <a:spcPts val="0"/>
              </a:spcAft>
            </a:pPr>
            <a:endParaRPr lang="en-US" altLang="zh-CN" sz="2800" kern="100" dirty="0" smtClean="0">
              <a:latin typeface="宋体"/>
              <a:ea typeface="华文细黑"/>
              <a:cs typeface="Times New Roman"/>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副产品</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zh-CN" altLang="zh-CN" sz="2800" kern="100" dirty="0" smtClean="0">
                <a:latin typeface="宋体"/>
                <a:ea typeface="Times New Roman"/>
                <a:cs typeface="Courier New"/>
              </a:rPr>
              <a:t> </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产品</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呈白色，微溶于水，加热至</a:t>
            </a:r>
            <a:r>
              <a:rPr lang="en-US" altLang="zh-CN" sz="2800" kern="100" dirty="0">
                <a:latin typeface="Times New Roman"/>
                <a:ea typeface="华文细黑"/>
                <a:cs typeface="Courier New"/>
              </a:rPr>
              <a:t>350</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左右开始分解放出氧气</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56920242"/>
              </p:ext>
            </p:extLst>
          </p:nvPr>
        </p:nvGraphicFramePr>
        <p:xfrm>
          <a:off x="3070870" y="3721050"/>
          <a:ext cx="7388225" cy="954088"/>
        </p:xfrm>
        <a:graphic>
          <a:graphicData uri="http://schemas.openxmlformats.org/presentationml/2006/ole">
            <mc:AlternateContent xmlns:mc="http://schemas.openxmlformats.org/markup-compatibility/2006">
              <mc:Choice xmlns:v="urn:schemas-microsoft-com:vml" Requires="v">
                <p:oleObj spid="_x0000_s10434" name="文档" r:id="rId4" imgW="7387825" imgH="954695" progId="Word.Document.12">
                  <p:embed/>
                </p:oleObj>
              </mc:Choice>
              <mc:Fallback>
                <p:oleObj name="文档" r:id="rId4" imgW="7387825" imgH="954695" progId="Word.Document.12">
                  <p:embed/>
                  <p:pic>
                    <p:nvPicPr>
                      <p:cNvPr id="0" name=""/>
                      <p:cNvPicPr/>
                      <p:nvPr/>
                    </p:nvPicPr>
                    <p:blipFill>
                      <a:blip r:embed="rId5"/>
                      <a:stretch>
                        <a:fillRect/>
                      </a:stretch>
                    </p:blipFill>
                    <p:spPr>
                      <a:xfrm>
                        <a:off x="3070870" y="3721050"/>
                        <a:ext cx="7388225" cy="954088"/>
                      </a:xfrm>
                      <a:prstGeom prst="rect">
                        <a:avLst/>
                      </a:prstGeom>
                    </p:spPr>
                  </p:pic>
                </p:oleObj>
              </mc:Fallback>
            </mc:AlternateContent>
          </a:graphicData>
        </a:graphic>
      </p:graphicFrame>
      <p:sp>
        <p:nvSpPr>
          <p:cNvPr id="5" name="Rectangle 21">
            <a:hlinkClick r:id="rId6"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7"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8"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9"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10"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11"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2" name="Rectangle 21">
            <a:hlinkClick r:id="rId12"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76809167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6637" y="668754"/>
            <a:ext cx="11733225" cy="3553128"/>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用上述方法制取</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的化学方程式</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___________________________________________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本实验的目的是制备</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固体，则流程中的沉淀应为</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，根据质量守恒判断还应有</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a:latin typeface="Times New Roman"/>
                <a:ea typeface="华文细黑"/>
                <a:cs typeface="Times New Roman"/>
              </a:rPr>
              <a:t>生成，故可写出反应的化学方程式为</a:t>
            </a:r>
            <a:r>
              <a:rPr lang="en-US" altLang="zh-CN" sz="2800" kern="100" dirty="0">
                <a:latin typeface="Times New Roman"/>
                <a:ea typeface="华文细黑"/>
                <a:cs typeface="Courier New"/>
              </a:rPr>
              <a:t>CaCl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39533" y="1313407"/>
            <a:ext cx="9812557" cy="738664"/>
          </a:xfrm>
          <a:prstGeom prst="rect">
            <a:avLst/>
          </a:prstGeom>
        </p:spPr>
        <p:txBody>
          <a:bodyPr>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CaCl</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2NH</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8H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=CaO</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·8H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smtClean="0">
                <a:solidFill>
                  <a:srgbClr val="E36C0A"/>
                </a:solidFill>
                <a:latin typeface="Times New Roman"/>
                <a:ea typeface="华文细黑"/>
                <a:cs typeface="Courier New"/>
              </a:rPr>
              <a:t>2NH</a:t>
            </a:r>
            <a:r>
              <a:rPr lang="en-US" altLang="zh-CN" sz="2800" kern="100" baseline="-25000" dirty="0" smtClean="0">
                <a:solidFill>
                  <a:srgbClr val="E36C0A"/>
                </a:solidFill>
                <a:latin typeface="Times New Roman"/>
                <a:ea typeface="华文细黑"/>
                <a:cs typeface="Courier New"/>
              </a:rPr>
              <a:t>4</a:t>
            </a:r>
            <a:r>
              <a:rPr lang="en-US" altLang="zh-CN" sz="2800" kern="100" dirty="0" smtClean="0">
                <a:solidFill>
                  <a:srgbClr val="E36C0A"/>
                </a:solidFill>
                <a:latin typeface="Times New Roman"/>
                <a:ea typeface="华文细黑"/>
                <a:cs typeface="Courier New"/>
              </a:rPr>
              <a:t>Cl</a:t>
            </a:r>
            <a:endParaRPr lang="zh-CN" altLang="zh-CN" sz="2800" kern="100" dirty="0">
              <a:effectLst/>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403835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blinds(horizontal)">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95728" y="707623"/>
            <a:ext cx="11733225" cy="5992129"/>
          </a:xfrm>
          <a:prstGeom prst="rect">
            <a:avLst/>
          </a:prstGeom>
        </p:spPr>
        <p:txBody>
          <a:bodyPr wrap="square" lIns="121898" tIns="60948" rIns="121898" bIns="60948">
            <a:spAutoFit/>
          </a:bodyPr>
          <a:lstStyle/>
          <a:p>
            <a:pPr algn="just">
              <a:lnSpc>
                <a:spcPct val="125000"/>
              </a:lnSpc>
              <a:spcAft>
                <a:spcPts val="0"/>
              </a:spcAft>
            </a:pPr>
            <a:r>
              <a:rPr lang="zh-CN" altLang="zh-CN" sz="2800" kern="100" dirty="0" smtClean="0">
                <a:latin typeface="Times New Roman"/>
                <a:ea typeface="华文细黑"/>
                <a:cs typeface="Times New Roman"/>
              </a:rPr>
              <a:t>氧化还原反应的实质是反应过程中发生了</a:t>
            </a:r>
            <a:r>
              <a:rPr lang="zh-CN" altLang="zh-CN" sz="2800" u="sng" kern="100" dirty="0" smtClean="0">
                <a:latin typeface="Times New Roman"/>
                <a:ea typeface="华文细黑"/>
                <a:cs typeface="Times New Roman"/>
              </a:rPr>
              <a:t>电子转移</a:t>
            </a:r>
            <a:r>
              <a:rPr lang="zh-CN" altLang="zh-CN" sz="2800" kern="100" dirty="0" smtClean="0">
                <a:latin typeface="Times New Roman"/>
                <a:ea typeface="华文细黑"/>
                <a:cs typeface="Times New Roman"/>
              </a:rPr>
              <a:t>，而氧化剂得电子总数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或元素化合价降低总数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必然</a:t>
            </a:r>
            <a:r>
              <a:rPr lang="zh-CN" altLang="zh-CN" sz="2800" u="sng" kern="100" dirty="0" smtClean="0">
                <a:latin typeface="Times New Roman"/>
                <a:ea typeface="华文细黑"/>
                <a:cs typeface="Times New Roman"/>
              </a:rPr>
              <a:t>等于</a:t>
            </a:r>
            <a:r>
              <a:rPr lang="zh-CN" altLang="zh-CN" sz="2800" kern="100" dirty="0" smtClean="0">
                <a:latin typeface="Times New Roman"/>
                <a:ea typeface="华文细黑"/>
                <a:cs typeface="Times New Roman"/>
              </a:rPr>
              <a:t>还原剂失电子总数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或元素化合价升高总数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，根据这一原则可以对氧化还原反应的化学方程式进行配平。</a:t>
            </a:r>
            <a:endParaRPr lang="en-US" altLang="zh-CN" sz="2800" kern="100" dirty="0" smtClean="0">
              <a:latin typeface="宋体"/>
              <a:cs typeface="Courier New"/>
            </a:endParaRPr>
          </a:p>
          <a:p>
            <a:pPr lvl="0" algn="just">
              <a:lnSpc>
                <a:spcPct val="125000"/>
              </a:lnSpc>
            </a:pPr>
            <a:r>
              <a:rPr lang="zh-CN" altLang="zh-CN" sz="2800" kern="100" dirty="0" smtClean="0">
                <a:solidFill>
                  <a:prstClr val="black"/>
                </a:solidFill>
                <a:latin typeface="Times New Roman"/>
                <a:ea typeface="华文细黑"/>
                <a:cs typeface="Times New Roman"/>
              </a:rPr>
              <a:t>配平的步骤：</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(1)</a:t>
            </a:r>
            <a:r>
              <a:rPr lang="zh-CN" altLang="zh-CN" sz="2800" kern="100" dirty="0" smtClean="0">
                <a:solidFill>
                  <a:srgbClr val="FF0000"/>
                </a:solidFill>
                <a:latin typeface="Times New Roman"/>
                <a:ea typeface="华文细黑"/>
                <a:cs typeface="Times New Roman"/>
              </a:rPr>
              <a:t>标好价：</a:t>
            </a:r>
            <a:r>
              <a:rPr lang="zh-CN" altLang="zh-CN" sz="2800" kern="100" dirty="0" smtClean="0">
                <a:solidFill>
                  <a:prstClr val="black"/>
                </a:solidFill>
                <a:latin typeface="Times New Roman"/>
                <a:ea typeface="华文细黑"/>
                <a:cs typeface="Times New Roman"/>
              </a:rPr>
              <a:t>正确标出反应前后化合价有变化的元素的化合价。</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(2)</a:t>
            </a:r>
            <a:r>
              <a:rPr lang="zh-CN" altLang="zh-CN" sz="2800" kern="100" dirty="0" smtClean="0">
                <a:solidFill>
                  <a:srgbClr val="FF0000"/>
                </a:solidFill>
                <a:latin typeface="Times New Roman"/>
                <a:ea typeface="华文细黑"/>
                <a:cs typeface="Times New Roman"/>
              </a:rPr>
              <a:t>列变化：</a:t>
            </a:r>
            <a:r>
              <a:rPr lang="zh-CN" altLang="zh-CN" sz="2800" kern="100" dirty="0" smtClean="0">
                <a:solidFill>
                  <a:prstClr val="black"/>
                </a:solidFill>
                <a:latin typeface="Times New Roman"/>
                <a:ea typeface="华文细黑"/>
                <a:cs typeface="Times New Roman"/>
              </a:rPr>
              <a:t>列出元素化合价升高和降低的数值。</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(3)</a:t>
            </a:r>
            <a:r>
              <a:rPr lang="zh-CN" altLang="zh-CN" sz="2800" kern="100" dirty="0" smtClean="0">
                <a:solidFill>
                  <a:srgbClr val="FF0000"/>
                </a:solidFill>
                <a:latin typeface="Times New Roman"/>
                <a:ea typeface="华文细黑"/>
                <a:cs typeface="Times New Roman"/>
              </a:rPr>
              <a:t>求总数：</a:t>
            </a:r>
            <a:r>
              <a:rPr lang="zh-CN" altLang="zh-CN" sz="2800" kern="100" dirty="0" smtClean="0">
                <a:solidFill>
                  <a:prstClr val="black"/>
                </a:solidFill>
                <a:latin typeface="Times New Roman"/>
                <a:ea typeface="华文细黑"/>
                <a:cs typeface="Times New Roman"/>
              </a:rPr>
              <a:t>求元素化合价升高和降低的总数，确定氧化剂、还原剂、氧化产物、还原产物的化学计量数。</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(4)</a:t>
            </a:r>
            <a:r>
              <a:rPr lang="zh-CN" altLang="zh-CN" sz="2800" kern="100" dirty="0" smtClean="0">
                <a:solidFill>
                  <a:srgbClr val="FF0000"/>
                </a:solidFill>
                <a:latin typeface="Times New Roman"/>
                <a:ea typeface="华文细黑"/>
                <a:cs typeface="Times New Roman"/>
              </a:rPr>
              <a:t>配化学计量数：</a:t>
            </a:r>
            <a:r>
              <a:rPr lang="zh-CN" altLang="zh-CN" sz="2800" kern="100" dirty="0" smtClean="0">
                <a:solidFill>
                  <a:prstClr val="black"/>
                </a:solidFill>
                <a:latin typeface="Times New Roman"/>
                <a:ea typeface="华文细黑"/>
                <a:cs typeface="Times New Roman"/>
              </a:rPr>
              <a:t>用观察法配平其他各物质的化学计量数。</a:t>
            </a:r>
            <a:endParaRPr lang="zh-CN" altLang="zh-CN" sz="2800" kern="100" dirty="0" smtClean="0">
              <a:solidFill>
                <a:prstClr val="black"/>
              </a:solidFill>
              <a:latin typeface="宋体"/>
              <a:cs typeface="Courier New"/>
            </a:endParaRPr>
          </a:p>
          <a:p>
            <a:pPr lvl="0" algn="just">
              <a:lnSpc>
                <a:spcPct val="125000"/>
              </a:lnSpc>
            </a:pPr>
            <a:r>
              <a:rPr lang="en-US" altLang="zh-CN" sz="2800" kern="100" dirty="0" smtClean="0">
                <a:solidFill>
                  <a:srgbClr val="FF0000"/>
                </a:solidFill>
                <a:latin typeface="Times New Roman"/>
                <a:ea typeface="华文细黑"/>
                <a:cs typeface="Courier New"/>
              </a:rPr>
              <a:t>(5)</a:t>
            </a:r>
            <a:r>
              <a:rPr lang="zh-CN" altLang="zh-CN" sz="2800" kern="100" dirty="0" smtClean="0">
                <a:solidFill>
                  <a:srgbClr val="FF0000"/>
                </a:solidFill>
                <a:latin typeface="Times New Roman"/>
                <a:ea typeface="华文细黑"/>
                <a:cs typeface="Times New Roman"/>
              </a:rPr>
              <a:t>细检查：</a:t>
            </a:r>
            <a:r>
              <a:rPr lang="zh-CN" altLang="zh-CN" sz="2800" kern="100" dirty="0" smtClean="0">
                <a:solidFill>
                  <a:prstClr val="black"/>
                </a:solidFill>
                <a:latin typeface="Times New Roman"/>
                <a:ea typeface="华文细黑"/>
                <a:cs typeface="Times New Roman"/>
              </a:rPr>
              <a:t>利用</a:t>
            </a:r>
            <a:r>
              <a:rPr lang="en-US" altLang="zh-CN" sz="2800" kern="100" dirty="0" smtClean="0">
                <a:solidFill>
                  <a:prstClr val="black"/>
                </a:solidFill>
                <a:latin typeface="宋体"/>
                <a:ea typeface="华文细黑"/>
                <a:cs typeface="Times New Roman"/>
              </a:rPr>
              <a:t>“</a:t>
            </a:r>
            <a:r>
              <a:rPr lang="zh-CN" altLang="zh-CN" sz="2800" kern="100" dirty="0" smtClean="0">
                <a:solidFill>
                  <a:prstClr val="black"/>
                </a:solidFill>
                <a:latin typeface="Times New Roman"/>
                <a:ea typeface="华文细黑"/>
                <a:cs typeface="Times New Roman"/>
              </a:rPr>
              <a:t>守恒</a:t>
            </a:r>
            <a:r>
              <a:rPr lang="en-US" altLang="zh-CN" sz="2800" kern="100" dirty="0" smtClean="0">
                <a:solidFill>
                  <a:prstClr val="black"/>
                </a:solidFill>
                <a:latin typeface="宋体"/>
                <a:ea typeface="华文细黑"/>
                <a:cs typeface="Times New Roman"/>
              </a:rPr>
              <a:t>”</a:t>
            </a:r>
            <a:r>
              <a:rPr lang="zh-CN" altLang="zh-CN" sz="2800" kern="100" dirty="0" smtClean="0">
                <a:solidFill>
                  <a:prstClr val="black"/>
                </a:solidFill>
                <a:latin typeface="Times New Roman"/>
                <a:ea typeface="华文细黑"/>
                <a:cs typeface="Times New Roman"/>
              </a:rPr>
              <a:t>三原则</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即质量守恒、得失电子守恒、电荷守恒</a:t>
            </a:r>
            <a:r>
              <a:rPr lang="en-US" altLang="zh-CN" sz="2800" kern="100" dirty="0" smtClean="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，逐项检查配平的方程式是否正确。</a:t>
            </a:r>
            <a:endParaRPr lang="zh-CN" altLang="zh-CN" sz="2800" kern="100" dirty="0">
              <a:solidFill>
                <a:prstClr val="black"/>
              </a:solidFill>
              <a:latin typeface="宋体"/>
              <a:cs typeface="Courier New"/>
            </a:endParaRPr>
          </a:p>
        </p:txBody>
      </p:sp>
    </p:spTree>
    <p:extLst>
      <p:ext uri="{BB962C8B-B14F-4D97-AF65-F5344CB8AC3E}">
        <p14:creationId xmlns:p14="http://schemas.microsoft.com/office/powerpoint/2010/main" val="3839673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xEl>
                                              <p:pRg st="2" end="2"/>
                                            </p:txEl>
                                          </p:spTgt>
                                        </p:tgtEl>
                                        <p:attrNameLst>
                                          <p:attrName>style.visibility</p:attrName>
                                        </p:attrNameLst>
                                      </p:cBhvr>
                                      <p:to>
                                        <p:strVal val="visible"/>
                                      </p:to>
                                    </p:set>
                                    <p:animEffect transition="in" filter="fade">
                                      <p:cBhvr>
                                        <p:cTn id="7" dur="1000"/>
                                        <p:tgtEl>
                                          <p:spTgt spid="22">
                                            <p:txEl>
                                              <p:pRg st="2" end="2"/>
                                            </p:txEl>
                                          </p:spTgt>
                                        </p:tgtEl>
                                      </p:cBhvr>
                                    </p:animEffect>
                                    <p:anim calcmode="lin" valueType="num">
                                      <p:cBhvr>
                                        <p:cTn id="8" dur="1000" fill="hold"/>
                                        <p:tgtEl>
                                          <p:spTgt spid="22">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2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2">
                                            <p:txEl>
                                              <p:pRg st="3" end="3"/>
                                            </p:txEl>
                                          </p:spTgt>
                                        </p:tgtEl>
                                        <p:attrNameLst>
                                          <p:attrName>style.visibility</p:attrName>
                                        </p:attrNameLst>
                                      </p:cBhvr>
                                      <p:to>
                                        <p:strVal val="visible"/>
                                      </p:to>
                                    </p:set>
                                    <p:animEffect transition="in" filter="fade">
                                      <p:cBhvr>
                                        <p:cTn id="14" dur="1000"/>
                                        <p:tgtEl>
                                          <p:spTgt spid="22">
                                            <p:txEl>
                                              <p:pRg st="3" end="3"/>
                                            </p:txEl>
                                          </p:spTgt>
                                        </p:tgtEl>
                                      </p:cBhvr>
                                    </p:animEffect>
                                    <p:anim calcmode="lin" valueType="num">
                                      <p:cBhvr>
                                        <p:cTn id="15" dur="1000" fill="hold"/>
                                        <p:tgtEl>
                                          <p:spTgt spid="22">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2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2">
                                            <p:txEl>
                                              <p:pRg st="4" end="4"/>
                                            </p:txEl>
                                          </p:spTgt>
                                        </p:tgtEl>
                                        <p:attrNameLst>
                                          <p:attrName>style.visibility</p:attrName>
                                        </p:attrNameLst>
                                      </p:cBhvr>
                                      <p:to>
                                        <p:strVal val="visible"/>
                                      </p:to>
                                    </p:set>
                                    <p:animEffect transition="in" filter="fade">
                                      <p:cBhvr>
                                        <p:cTn id="21" dur="1000"/>
                                        <p:tgtEl>
                                          <p:spTgt spid="22">
                                            <p:txEl>
                                              <p:pRg st="4" end="4"/>
                                            </p:txEl>
                                          </p:spTgt>
                                        </p:tgtEl>
                                      </p:cBhvr>
                                    </p:animEffect>
                                    <p:anim calcmode="lin" valueType="num">
                                      <p:cBhvr>
                                        <p:cTn id="22" dur="1000" fill="hold"/>
                                        <p:tgtEl>
                                          <p:spTgt spid="22">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2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2">
                                            <p:txEl>
                                              <p:pRg st="5" end="5"/>
                                            </p:txEl>
                                          </p:spTgt>
                                        </p:tgtEl>
                                        <p:attrNameLst>
                                          <p:attrName>style.visibility</p:attrName>
                                        </p:attrNameLst>
                                      </p:cBhvr>
                                      <p:to>
                                        <p:strVal val="visible"/>
                                      </p:to>
                                    </p:set>
                                    <p:animEffect transition="in" filter="fade">
                                      <p:cBhvr>
                                        <p:cTn id="28" dur="1000"/>
                                        <p:tgtEl>
                                          <p:spTgt spid="22">
                                            <p:txEl>
                                              <p:pRg st="5" end="5"/>
                                            </p:txEl>
                                          </p:spTgt>
                                        </p:tgtEl>
                                      </p:cBhvr>
                                    </p:animEffect>
                                    <p:anim calcmode="lin" valueType="num">
                                      <p:cBhvr>
                                        <p:cTn id="29" dur="1000" fill="hold"/>
                                        <p:tgtEl>
                                          <p:spTgt spid="22">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2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2">
                                            <p:txEl>
                                              <p:pRg st="6" end="6"/>
                                            </p:txEl>
                                          </p:spTgt>
                                        </p:tgtEl>
                                        <p:attrNameLst>
                                          <p:attrName>style.visibility</p:attrName>
                                        </p:attrNameLst>
                                      </p:cBhvr>
                                      <p:to>
                                        <p:strVal val="visible"/>
                                      </p:to>
                                    </p:set>
                                    <p:animEffect transition="in" filter="fade">
                                      <p:cBhvr>
                                        <p:cTn id="35" dur="1000"/>
                                        <p:tgtEl>
                                          <p:spTgt spid="22">
                                            <p:txEl>
                                              <p:pRg st="6" end="6"/>
                                            </p:txEl>
                                          </p:spTgt>
                                        </p:tgtEl>
                                      </p:cBhvr>
                                    </p:animEffect>
                                    <p:anim calcmode="lin" valueType="num">
                                      <p:cBhvr>
                                        <p:cTn id="36" dur="1000" fill="hold"/>
                                        <p:tgtEl>
                                          <p:spTgt spid="22">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22">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558" y="487626"/>
            <a:ext cx="11733225" cy="5765657"/>
          </a:xfrm>
          <a:prstGeom prst="rect">
            <a:avLst/>
          </a:prstGeom>
        </p:spPr>
        <p:txBody>
          <a:bodyPr wrap="square" lIns="121898" tIns="60948" rIns="121898" bIns="60948">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检验</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水洗</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是否合格的方法</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a:t>
            </a:r>
          </a:p>
          <a:p>
            <a:pPr algn="just">
              <a:lnSpc>
                <a:spcPts val="5500"/>
              </a:lnSpc>
              <a:spcAft>
                <a:spcPts val="0"/>
              </a:spcAft>
            </a:pPr>
            <a:r>
              <a:rPr lang="en-US" altLang="zh-CN" sz="2800" kern="100" dirty="0" smtClean="0">
                <a:latin typeface="Times New Roman"/>
                <a:ea typeface="华文细黑"/>
                <a:cs typeface="Courier New"/>
              </a:rPr>
              <a:t>__________________ </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滤液中含有大量的</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，为将沉淀洗涤干净，应充分洗涤，根据检验</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的方法，可用稀硝酸酸化的硝酸银溶液检验</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沉淀时常用冰水控制温度在</a:t>
            </a:r>
            <a:r>
              <a:rPr lang="en-US" altLang="zh-CN" sz="2800" kern="100" dirty="0">
                <a:solidFill>
                  <a:prstClr val="black"/>
                </a:solidFill>
                <a:latin typeface="Times New Roman"/>
                <a:ea typeface="华文细黑"/>
                <a:cs typeface="Courier New"/>
              </a:rPr>
              <a:t>0 </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左右，其可能原因</a:t>
            </a:r>
            <a:r>
              <a:rPr lang="zh-CN" altLang="zh-CN" sz="2800" kern="100" dirty="0" smtClean="0">
                <a:solidFill>
                  <a:prstClr val="black"/>
                </a:solidFill>
                <a:latin typeface="Times New Roman"/>
                <a:ea typeface="华文细黑"/>
                <a:cs typeface="Times New Roman"/>
              </a:rPr>
              <a:t>是</a:t>
            </a:r>
            <a:r>
              <a:rPr lang="en-US" altLang="zh-CN" sz="2800" kern="100" dirty="0" smtClean="0">
                <a:solidFill>
                  <a:prstClr val="black"/>
                </a:solidFill>
                <a:latin typeface="Times New Roman"/>
                <a:ea typeface="华文细黑"/>
                <a:cs typeface="Courier New"/>
              </a:rPr>
              <a:t>________________</a:t>
            </a:r>
          </a:p>
          <a:p>
            <a:pPr lvl="0" algn="just">
              <a:lnSpc>
                <a:spcPts val="5500"/>
              </a:lnSpc>
            </a:pPr>
            <a:r>
              <a:rPr lang="en-US" altLang="zh-CN" sz="2800" kern="100" dirty="0" smtClean="0">
                <a:solidFill>
                  <a:prstClr val="black"/>
                </a:solidFill>
                <a:latin typeface="Times New Roman"/>
                <a:ea typeface="华文细黑"/>
                <a:cs typeface="Courier New"/>
              </a:rPr>
              <a:t>_________________________________</a:t>
            </a:r>
            <a:r>
              <a:rPr lang="zh-CN" altLang="zh-CN" sz="2800" kern="100" dirty="0" smtClean="0">
                <a:solidFill>
                  <a:prstClr val="black"/>
                </a:solidFill>
                <a:latin typeface="Times New Roman"/>
                <a:ea typeface="华文细黑"/>
                <a:cs typeface="Times New Roman"/>
              </a:rPr>
              <a:t>。</a:t>
            </a:r>
            <a:endParaRPr lang="en-US" altLang="zh-CN" sz="1050" kern="100" dirty="0" smtClean="0">
              <a:solidFill>
                <a:prstClr val="black"/>
              </a:solidFill>
              <a:latin typeface="宋体"/>
              <a:cs typeface="Courier New"/>
            </a:endParaRPr>
          </a:p>
          <a:p>
            <a:pPr lvl="0" algn="just">
              <a:lnSpc>
                <a:spcPts val="5500"/>
              </a:lnSpc>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solidFill>
                  <a:prstClr val="black"/>
                </a:solidFill>
                <a:latin typeface="Times New Roman"/>
                <a:ea typeface="华文细黑"/>
                <a:cs typeface="Times New Roman"/>
              </a:rPr>
              <a:t>温度低可减少过氧化氢的分解，提高过氧化氢的利用率</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sp>
        <p:nvSpPr>
          <p:cNvPr id="6" name="矩形 5"/>
          <p:cNvSpPr/>
          <p:nvPr/>
        </p:nvSpPr>
        <p:spPr>
          <a:xfrm>
            <a:off x="283766" y="1109257"/>
            <a:ext cx="11120877" cy="1405641"/>
          </a:xfrm>
          <a:prstGeom prst="rect">
            <a:avLst/>
          </a:prstGeom>
        </p:spPr>
        <p:txBody>
          <a:bodyPr>
            <a:spAutoFit/>
          </a:bodyPr>
          <a:lstStyle/>
          <a:p>
            <a:pPr algn="just">
              <a:lnSpc>
                <a:spcPts val="5500"/>
              </a:lnSpc>
              <a:spcAft>
                <a:spcPts val="0"/>
              </a:spcAft>
            </a:pPr>
            <a:r>
              <a:rPr lang="zh-CN" altLang="zh-CN" sz="2800" kern="100" dirty="0">
                <a:solidFill>
                  <a:srgbClr val="E36C0A"/>
                </a:solidFill>
                <a:latin typeface="Times New Roman"/>
                <a:ea typeface="华文细黑"/>
                <a:cs typeface="Times New Roman"/>
              </a:rPr>
              <a:t>取最后一次洗涤液少许于试管中，再滴加稀硝酸酸化的硝酸银溶液，看是否产生白色</a:t>
            </a:r>
            <a:r>
              <a:rPr lang="zh-CN" altLang="zh-CN" sz="2800" kern="100" dirty="0" smtClean="0">
                <a:solidFill>
                  <a:srgbClr val="E36C0A"/>
                </a:solidFill>
                <a:latin typeface="Times New Roman"/>
                <a:ea typeface="华文细黑"/>
                <a:cs typeface="Times New Roman"/>
              </a:rPr>
              <a:t>沉淀</a:t>
            </a:r>
            <a:endParaRPr lang="zh-CN" altLang="zh-CN" sz="2800" kern="100" dirty="0">
              <a:effectLst/>
              <a:latin typeface="宋体"/>
              <a:cs typeface="Courier New"/>
            </a:endParaRPr>
          </a:p>
        </p:txBody>
      </p:sp>
      <p:sp>
        <p:nvSpPr>
          <p:cNvPr id="5" name="矩形 4"/>
          <p:cNvSpPr/>
          <p:nvPr/>
        </p:nvSpPr>
        <p:spPr>
          <a:xfrm>
            <a:off x="304086" y="4684410"/>
            <a:ext cx="8920506" cy="656077"/>
          </a:xfrm>
          <a:prstGeom prst="rect">
            <a:avLst/>
          </a:prstGeom>
        </p:spPr>
        <p:txBody>
          <a:bodyPr>
            <a:spAutoFit/>
          </a:bodyPr>
          <a:lstStyle/>
          <a:p>
            <a:pPr algn="just">
              <a:lnSpc>
                <a:spcPct val="150000"/>
              </a:lnSpc>
              <a:spcAft>
                <a:spcPts val="0"/>
              </a:spcAft>
            </a:pPr>
            <a:r>
              <a:rPr lang="zh-CN" altLang="zh-CN" sz="2800" kern="100" dirty="0" smtClean="0">
                <a:solidFill>
                  <a:srgbClr val="E36C0A"/>
                </a:solidFill>
                <a:latin typeface="Times New Roman"/>
                <a:ea typeface="华文细黑"/>
                <a:cs typeface="Times New Roman"/>
              </a:rPr>
              <a:t>化氢</a:t>
            </a:r>
            <a:r>
              <a:rPr lang="zh-CN" altLang="zh-CN" sz="2800" kern="100" dirty="0">
                <a:solidFill>
                  <a:srgbClr val="E36C0A"/>
                </a:solidFill>
                <a:latin typeface="Times New Roman"/>
                <a:ea typeface="华文细黑"/>
                <a:cs typeface="Times New Roman"/>
              </a:rPr>
              <a:t>的分解，提高过氧化氢的</a:t>
            </a:r>
            <a:r>
              <a:rPr lang="zh-CN" altLang="zh-CN" sz="2800" kern="100" dirty="0" smtClean="0">
                <a:solidFill>
                  <a:srgbClr val="E36C0A"/>
                </a:solidFill>
                <a:latin typeface="Times New Roman"/>
                <a:ea typeface="华文细黑"/>
                <a:cs typeface="Times New Roman"/>
              </a:rPr>
              <a:t>利用率</a:t>
            </a:r>
            <a:endParaRPr lang="zh-CN" altLang="zh-CN" sz="2800" kern="100" dirty="0">
              <a:effectLst/>
              <a:latin typeface="宋体"/>
              <a:cs typeface="Courier New"/>
            </a:endParaRPr>
          </a:p>
        </p:txBody>
      </p:sp>
      <p:sp>
        <p:nvSpPr>
          <p:cNvPr id="3" name="矩形 2"/>
          <p:cNvSpPr/>
          <p:nvPr/>
        </p:nvSpPr>
        <p:spPr>
          <a:xfrm>
            <a:off x="8851830" y="4088026"/>
            <a:ext cx="3057247" cy="523220"/>
          </a:xfrm>
          <a:prstGeom prst="rect">
            <a:avLst/>
          </a:prstGeom>
        </p:spPr>
        <p:txBody>
          <a:bodyPr wrap="none">
            <a:spAutoFit/>
          </a:bodyPr>
          <a:lstStyle/>
          <a:p>
            <a:r>
              <a:rPr lang="zh-CN" altLang="zh-CN" sz="2800" kern="100" dirty="0">
                <a:solidFill>
                  <a:srgbClr val="E36C0A"/>
                </a:solidFill>
                <a:latin typeface="Times New Roman"/>
                <a:ea typeface="华文细黑"/>
                <a:cs typeface="Times New Roman"/>
              </a:rPr>
              <a:t>温度低可</a:t>
            </a:r>
            <a:r>
              <a:rPr lang="zh-CN" altLang="zh-CN" sz="2800" kern="100" dirty="0" smtClean="0">
                <a:solidFill>
                  <a:srgbClr val="E36C0A"/>
                </a:solidFill>
                <a:latin typeface="Times New Roman"/>
                <a:ea typeface="华文细黑"/>
                <a:cs typeface="Times New Roman"/>
              </a:rPr>
              <a:t>减少</a:t>
            </a:r>
            <a:r>
              <a:rPr lang="zh-CN" altLang="zh-CN" sz="2800" kern="100" dirty="0">
                <a:solidFill>
                  <a:srgbClr val="E36C0A"/>
                </a:solidFill>
                <a:latin typeface="Times New Roman"/>
                <a:ea typeface="华文细黑"/>
                <a:cs typeface="Times New Roman"/>
              </a:rPr>
              <a:t>过氧</a:t>
            </a:r>
            <a:endParaRPr lang="zh-CN" altLang="en-US" dirty="0"/>
          </a:p>
        </p:txBody>
      </p:sp>
      <p:sp>
        <p:nvSpPr>
          <p:cNvPr id="7"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809207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animEffect transition="in" filter="blinds(horizontal)">
                                      <p:cBhvr>
                                        <p:cTn id="17" dur="500"/>
                                        <p:tgtEl>
                                          <p:spTgt spid="4">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716640"/>
            <a:ext cx="11733225" cy="3553128"/>
          </a:xfrm>
          <a:prstGeom prst="rect">
            <a:avLst/>
          </a:prstGeom>
        </p:spPr>
        <p:txBody>
          <a:bodyPr wrap="square" lIns="121898" tIns="60948" rIns="121898" bIns="60948">
            <a:spAutoFit/>
          </a:bodyPr>
          <a:lstStyle/>
          <a:p>
            <a:pPr lvl="0" algn="just">
              <a:lnSpc>
                <a:spcPts val="5500"/>
              </a:lnSpc>
            </a:pPr>
            <a:r>
              <a:rPr lang="en-US" altLang="zh-CN" sz="2800" kern="100" dirty="0">
                <a:solidFill>
                  <a:prstClr val="black"/>
                </a:solidFill>
                <a:latin typeface="宋体"/>
                <a:ea typeface="华文细黑"/>
                <a:cs typeface="Times New Roman"/>
              </a:rPr>
              <a:t>①</a:t>
            </a:r>
            <a:r>
              <a:rPr lang="zh-CN" altLang="zh-CN" sz="2800" kern="100" dirty="0">
                <a:solidFill>
                  <a:prstClr val="black"/>
                </a:solidFill>
                <a:latin typeface="Times New Roman"/>
                <a:ea typeface="华文细黑"/>
                <a:cs typeface="Times New Roman"/>
              </a:rPr>
              <a:t>第一步发生反应的化学方程式为</a:t>
            </a:r>
            <a:r>
              <a:rPr lang="en-US" altLang="zh-CN" sz="2800" kern="100" dirty="0">
                <a:solidFill>
                  <a:prstClr val="black"/>
                </a:solidFill>
                <a:latin typeface="Times New Roman"/>
                <a:ea typeface="华文细黑"/>
                <a:cs typeface="Courier New"/>
              </a:rPr>
              <a:t>______________________________</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的质量分数为</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用字母表示</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某同学第一步和第二步的操作都很规范，第三步滴速太慢，这样测得的</a:t>
            </a: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的质量分数可能</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填</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不受影响</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偏低</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或</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偏高</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，原因是</a:t>
            </a:r>
            <a:r>
              <a:rPr lang="en-US" altLang="zh-CN" sz="2800" kern="100" dirty="0">
                <a:solidFill>
                  <a:prstClr val="black"/>
                </a:solidFill>
                <a:latin typeface="Times New Roman"/>
                <a:ea typeface="华文细黑"/>
                <a:cs typeface="Courier New"/>
              </a:rPr>
              <a:t>_____________________________________________________</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0"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99407756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52398" y="523262"/>
            <a:ext cx="11733225"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解析　</a:t>
            </a:r>
            <a:r>
              <a:rPr lang="en-US" altLang="zh-CN" sz="2800" kern="100" dirty="0" smtClean="0">
                <a:latin typeface="宋体"/>
                <a:ea typeface="华文细黑"/>
                <a:cs typeface="Times New Roman"/>
              </a:rPr>
              <a:t>①</a:t>
            </a:r>
            <a:r>
              <a:rPr lang="en-US" altLang="zh-CN" sz="2800" kern="100" dirty="0" smtClean="0">
                <a:latin typeface="Times New Roman"/>
                <a:ea typeface="华文细黑"/>
                <a:cs typeface="Courier New"/>
              </a:rPr>
              <a:t>CaO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a:t>
            </a:r>
            <a:r>
              <a:rPr lang="en-US" altLang="zh-CN" sz="2800" kern="100" dirty="0" smtClean="0">
                <a:latin typeface="Times New Roman"/>
                <a:ea typeface="华文细黑"/>
                <a:cs typeface="Courier New"/>
              </a:rPr>
              <a:t>KI</a:t>
            </a:r>
            <a:r>
              <a:rPr lang="zh-CN" altLang="zh-CN" sz="2800" kern="100" dirty="0" smtClean="0">
                <a:latin typeface="Times New Roman"/>
                <a:ea typeface="华文细黑"/>
                <a:cs typeface="Times New Roman"/>
              </a:rPr>
              <a:t>氧化成碘单质：</a:t>
            </a:r>
            <a:r>
              <a:rPr lang="en-US" altLang="zh-CN" sz="2800" kern="100" dirty="0" smtClean="0">
                <a:latin typeface="Times New Roman"/>
                <a:ea typeface="华文细黑"/>
                <a:cs typeface="Courier New"/>
              </a:rPr>
              <a:t>CaO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=I</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833482133"/>
              </p:ext>
            </p:extLst>
          </p:nvPr>
        </p:nvGraphicFramePr>
        <p:xfrm>
          <a:off x="334566" y="2087217"/>
          <a:ext cx="11469688" cy="1739900"/>
        </p:xfrm>
        <a:graphic>
          <a:graphicData uri="http://schemas.openxmlformats.org/presentationml/2006/ole">
            <mc:AlternateContent xmlns:mc="http://schemas.openxmlformats.org/markup-compatibility/2006">
              <mc:Choice xmlns:v="urn:schemas-microsoft-com:vml" Requires="v">
                <p:oleObj spid="_x0000_s14906" name="文档" r:id="rId4" imgW="11468968" imgH="1739490" progId="Word.Document.12">
                  <p:embed/>
                </p:oleObj>
              </mc:Choice>
              <mc:Fallback>
                <p:oleObj name="文档" r:id="rId4" imgW="11468968" imgH="1739490" progId="Word.Document.12">
                  <p:embed/>
                  <p:pic>
                    <p:nvPicPr>
                      <p:cNvPr id="0" name=""/>
                      <p:cNvPicPr/>
                      <p:nvPr/>
                    </p:nvPicPr>
                    <p:blipFill>
                      <a:blip r:embed="rId5"/>
                      <a:stretch>
                        <a:fillRect/>
                      </a:stretch>
                    </p:blipFill>
                    <p:spPr>
                      <a:xfrm>
                        <a:off x="334566" y="2087217"/>
                        <a:ext cx="11469688" cy="17399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937429130"/>
              </p:ext>
            </p:extLst>
          </p:nvPr>
        </p:nvGraphicFramePr>
        <p:xfrm>
          <a:off x="319582" y="3615473"/>
          <a:ext cx="3313113" cy="762000"/>
        </p:xfrm>
        <a:graphic>
          <a:graphicData uri="http://schemas.openxmlformats.org/presentationml/2006/ole">
            <mc:AlternateContent xmlns:mc="http://schemas.openxmlformats.org/markup-compatibility/2006">
              <mc:Choice xmlns:v="urn:schemas-microsoft-com:vml" Requires="v">
                <p:oleObj spid="_x0000_s14907" name="文档" r:id="rId7" imgW="3313687" imgH="761787" progId="Word.Document.12">
                  <p:embed/>
                </p:oleObj>
              </mc:Choice>
              <mc:Fallback>
                <p:oleObj name="文档" r:id="rId7" imgW="3313687" imgH="761787" progId="Word.Document.12">
                  <p:embed/>
                  <p:pic>
                    <p:nvPicPr>
                      <p:cNvPr id="0" name=""/>
                      <p:cNvPicPr/>
                      <p:nvPr/>
                    </p:nvPicPr>
                    <p:blipFill>
                      <a:blip r:embed="rId8"/>
                      <a:stretch>
                        <a:fillRect/>
                      </a:stretch>
                    </p:blipFill>
                    <p:spPr>
                      <a:xfrm>
                        <a:off x="319582" y="3615473"/>
                        <a:ext cx="3313113" cy="762000"/>
                      </a:xfrm>
                      <a:prstGeom prst="rect">
                        <a:avLst/>
                      </a:prstGeom>
                    </p:spPr>
                  </p:pic>
                </p:oleObj>
              </mc:Fallback>
            </mc:AlternateContent>
          </a:graphicData>
        </a:graphic>
      </p:graphicFrame>
      <p:sp>
        <p:nvSpPr>
          <p:cNvPr id="6" name="矩形 5"/>
          <p:cNvSpPr/>
          <p:nvPr/>
        </p:nvSpPr>
        <p:spPr>
          <a:xfrm>
            <a:off x="252398" y="4077866"/>
            <a:ext cx="6092825" cy="138499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72 g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2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cV</a:t>
            </a:r>
            <a:r>
              <a:rPr lang="en-US" altLang="zh-CN" sz="2800" kern="100" dirty="0" smtClean="0">
                <a:latin typeface="宋体"/>
                <a:ea typeface="华文细黑"/>
                <a:cs typeface="Times New Roman"/>
              </a:rPr>
              <a:t>×</a:t>
            </a:r>
            <a:r>
              <a:rPr lang="en-US" altLang="zh-CN" sz="2800" kern="100" dirty="0" smtClean="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Times New Roman"/>
                <a:ea typeface="华文细黑"/>
                <a:cs typeface="Courier New"/>
              </a:rPr>
              <a:t>mol</a:t>
            </a:r>
            <a:endParaRPr lang="zh-CN" altLang="zh-CN" sz="2800" kern="100" dirty="0">
              <a:effectLst/>
              <a:latin typeface="宋体"/>
              <a:cs typeface="Courier New"/>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48369770"/>
              </p:ext>
            </p:extLst>
          </p:nvPr>
        </p:nvGraphicFramePr>
        <p:xfrm>
          <a:off x="292490" y="5525412"/>
          <a:ext cx="10880725" cy="1158875"/>
        </p:xfrm>
        <a:graphic>
          <a:graphicData uri="http://schemas.openxmlformats.org/presentationml/2006/ole">
            <mc:AlternateContent xmlns:mc="http://schemas.openxmlformats.org/markup-compatibility/2006">
              <mc:Choice xmlns:v="urn:schemas-microsoft-com:vml" Requires="v">
                <p:oleObj spid="_x0000_s14908" name="文档" r:id="rId10" imgW="10882799" imgH="1159780" progId="Word.Document.12">
                  <p:embed/>
                </p:oleObj>
              </mc:Choice>
              <mc:Fallback>
                <p:oleObj name="文档" r:id="rId10" imgW="10882799" imgH="1159780" progId="Word.Document.12">
                  <p:embed/>
                  <p:pic>
                    <p:nvPicPr>
                      <p:cNvPr id="0" name=""/>
                      <p:cNvPicPr/>
                      <p:nvPr/>
                    </p:nvPicPr>
                    <p:blipFill>
                      <a:blip r:embed="rId11"/>
                      <a:stretch>
                        <a:fillRect/>
                      </a:stretch>
                    </p:blipFill>
                    <p:spPr>
                      <a:xfrm>
                        <a:off x="292490" y="5525412"/>
                        <a:ext cx="10880725" cy="1158875"/>
                      </a:xfrm>
                      <a:prstGeom prst="rect">
                        <a:avLst/>
                      </a:prstGeom>
                    </p:spPr>
                  </p:pic>
                </p:oleObj>
              </mc:Fallback>
            </mc:AlternateContent>
          </a:graphicData>
        </a:graphic>
      </p:graphicFrame>
      <p:sp>
        <p:nvSpPr>
          <p:cNvPr id="8" name="Rectangle 21">
            <a:hlinkClick r:id="rId1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7" name="Rectangle 21">
            <a:hlinkClick r:id="rId1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4003156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linds(horizontal)">
                                      <p:cBhvr>
                                        <p:cTn id="11" dur="750"/>
                                        <p:tgtEl>
                                          <p:spTgt spid="2"/>
                                        </p:tgtEl>
                                      </p:cBhvr>
                                    </p:animEffect>
                                  </p:childTnLst>
                                </p:cTn>
                              </p:par>
                              <p:par>
                                <p:cTn id="12" presetID="3" presetClass="entr" presetSubtype="10"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750"/>
                                        <p:tgtEl>
                                          <p:spTgt spid="3"/>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750"/>
                                        <p:tgtEl>
                                          <p:spTgt spid="6"/>
                                        </p:tgtEl>
                                      </p:cBhvr>
                                    </p:animEffect>
                                  </p:childTnLst>
                                </p:cTn>
                              </p:par>
                            </p:childTnLst>
                          </p:cTn>
                        </p:par>
                        <p:par>
                          <p:cTn id="18" fill="hold">
                            <p:stCondLst>
                              <p:cond delay="1500"/>
                            </p:stCondLst>
                            <p:childTnLst>
                              <p:par>
                                <p:cTn id="19" presetID="3" presetClass="entr" presetSubtype="1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994615863"/>
              </p:ext>
            </p:extLst>
          </p:nvPr>
        </p:nvGraphicFramePr>
        <p:xfrm>
          <a:off x="509950" y="870830"/>
          <a:ext cx="11223625" cy="1758950"/>
        </p:xfrm>
        <a:graphic>
          <a:graphicData uri="http://schemas.openxmlformats.org/presentationml/2006/ole">
            <mc:AlternateContent xmlns:mc="http://schemas.openxmlformats.org/markup-compatibility/2006">
              <mc:Choice xmlns:v="urn:schemas-microsoft-com:vml" Requires="v">
                <p:oleObj spid="_x0000_s15926" name="文档" r:id="rId4" imgW="11222842" imgH="1759679" progId="Word.Document.12">
                  <p:embed/>
                </p:oleObj>
              </mc:Choice>
              <mc:Fallback>
                <p:oleObj name="文档" r:id="rId4" imgW="11222842" imgH="1759679" progId="Word.Document.12">
                  <p:embed/>
                  <p:pic>
                    <p:nvPicPr>
                      <p:cNvPr id="0" name=""/>
                      <p:cNvPicPr/>
                      <p:nvPr/>
                    </p:nvPicPr>
                    <p:blipFill>
                      <a:blip r:embed="rId5"/>
                      <a:stretch>
                        <a:fillRect/>
                      </a:stretch>
                    </p:blipFill>
                    <p:spPr>
                      <a:xfrm>
                        <a:off x="509950" y="870830"/>
                        <a:ext cx="11223625" cy="175895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513618040"/>
              </p:ext>
            </p:extLst>
          </p:nvPr>
        </p:nvGraphicFramePr>
        <p:xfrm>
          <a:off x="510347" y="2273707"/>
          <a:ext cx="11226800" cy="1390650"/>
        </p:xfrm>
        <a:graphic>
          <a:graphicData uri="http://schemas.openxmlformats.org/presentationml/2006/ole">
            <mc:AlternateContent xmlns:mc="http://schemas.openxmlformats.org/markup-compatibility/2006">
              <mc:Choice xmlns:v="urn:schemas-microsoft-com:vml" Requires="v">
                <p:oleObj spid="_x0000_s15927" name="文档" r:id="rId7" imgW="11222842" imgH="1393395" progId="Word.Document.12">
                  <p:embed/>
                </p:oleObj>
              </mc:Choice>
              <mc:Fallback>
                <p:oleObj name="文档" r:id="rId7" imgW="11222842" imgH="1393395" progId="Word.Document.12">
                  <p:embed/>
                  <p:pic>
                    <p:nvPicPr>
                      <p:cNvPr id="0" name=""/>
                      <p:cNvPicPr/>
                      <p:nvPr/>
                    </p:nvPicPr>
                    <p:blipFill>
                      <a:blip r:embed="rId8"/>
                      <a:stretch>
                        <a:fillRect/>
                      </a:stretch>
                    </p:blipFill>
                    <p:spPr>
                      <a:xfrm>
                        <a:off x="510347" y="2273707"/>
                        <a:ext cx="11226800" cy="139065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623428572"/>
              </p:ext>
            </p:extLst>
          </p:nvPr>
        </p:nvGraphicFramePr>
        <p:xfrm>
          <a:off x="478582" y="3342252"/>
          <a:ext cx="11226800" cy="893763"/>
        </p:xfrm>
        <a:graphic>
          <a:graphicData uri="http://schemas.openxmlformats.org/presentationml/2006/ole">
            <mc:AlternateContent xmlns:mc="http://schemas.openxmlformats.org/markup-compatibility/2006">
              <mc:Choice xmlns:v="urn:schemas-microsoft-com:vml" Requires="v">
                <p:oleObj spid="_x0000_s15928" name="文档" r:id="rId10" imgW="11222842" imgH="894801" progId="Word.Document.12">
                  <p:embed/>
                </p:oleObj>
              </mc:Choice>
              <mc:Fallback>
                <p:oleObj name="文档" r:id="rId10" imgW="11222842" imgH="894801" progId="Word.Document.12">
                  <p:embed/>
                  <p:pic>
                    <p:nvPicPr>
                      <p:cNvPr id="0" name=""/>
                      <p:cNvPicPr/>
                      <p:nvPr/>
                    </p:nvPicPr>
                    <p:blipFill>
                      <a:blip r:embed="rId11"/>
                      <a:stretch>
                        <a:fillRect/>
                      </a:stretch>
                    </p:blipFill>
                    <p:spPr>
                      <a:xfrm>
                        <a:off x="478582" y="3342252"/>
                        <a:ext cx="11226800" cy="893763"/>
                      </a:xfrm>
                      <a:prstGeom prst="rect">
                        <a:avLst/>
                      </a:prstGeom>
                    </p:spPr>
                  </p:pic>
                </p:oleObj>
              </mc:Fallback>
            </mc:AlternateContent>
          </a:graphicData>
        </a:graphic>
      </p:graphicFrame>
      <p:sp>
        <p:nvSpPr>
          <p:cNvPr id="8" name="Rectangle 21">
            <a:hlinkClick r:id="rId1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Rectangle 21">
            <a:hlinkClick r:id="rId1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2254777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750"/>
                                        <p:tgtEl>
                                          <p:spTgt spid="5"/>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1"/>
          <p:cNvSpPr txBox="1"/>
          <p:nvPr/>
        </p:nvSpPr>
        <p:spPr>
          <a:xfrm>
            <a:off x="1386225" y="2768075"/>
            <a:ext cx="941796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探究高考　明确考向</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119686108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6"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 name="矩形 2"/>
          <p:cNvSpPr/>
          <p:nvPr/>
        </p:nvSpPr>
        <p:spPr>
          <a:xfrm>
            <a:off x="303572" y="621482"/>
            <a:ext cx="11706450" cy="1955407"/>
          </a:xfrm>
          <a:prstGeom prst="rect">
            <a:avLst/>
          </a:prstGeom>
        </p:spPr>
        <p:txBody>
          <a:bodyPr>
            <a:spAutoFit/>
          </a:bodyPr>
          <a:lstStyle/>
          <a:p>
            <a:pPr algn="just">
              <a:lnSpc>
                <a:spcPct val="15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一</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氧化还原反应方程式的配平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天津理综，</a:t>
            </a:r>
            <a:r>
              <a:rPr lang="en-US" altLang="zh-CN" sz="2800" kern="100" dirty="0">
                <a:latin typeface="IPAPANNEW"/>
                <a:ea typeface="华文细黑"/>
                <a:cs typeface="Times New Roman"/>
              </a:rPr>
              <a:t>10(2)</a:t>
            </a:r>
            <a:r>
              <a:rPr lang="zh-CN" altLang="zh-CN" sz="2800" kern="100" dirty="0">
                <a:latin typeface="宋体"/>
                <a:ea typeface="华文细黑"/>
                <a:cs typeface="宋体"/>
              </a:rPr>
              <a:t>②</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完成</a:t>
            </a:r>
            <a:r>
              <a:rPr lang="en-US" altLang="zh-CN" sz="2800" kern="100" dirty="0">
                <a:latin typeface="Times New Roman"/>
                <a:ea typeface="华文细黑"/>
                <a:cs typeface="Courier New"/>
              </a:rPr>
              <a:t>NaClO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的离子方程式：</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99590922"/>
              </p:ext>
            </p:extLst>
          </p:nvPr>
        </p:nvGraphicFramePr>
        <p:xfrm>
          <a:off x="418686" y="2771562"/>
          <a:ext cx="10745788" cy="1068388"/>
        </p:xfrm>
        <a:graphic>
          <a:graphicData uri="http://schemas.openxmlformats.org/presentationml/2006/ole">
            <mc:AlternateContent xmlns:mc="http://schemas.openxmlformats.org/markup-compatibility/2006">
              <mc:Choice xmlns:v="urn:schemas-microsoft-com:vml" Requires="v">
                <p:oleObj spid="_x0000_s43182" name="文档" r:id="rId8" imgW="10745703" imgH="1067849" progId="Word.Document.12">
                  <p:embed/>
                </p:oleObj>
              </mc:Choice>
              <mc:Fallback>
                <p:oleObj name="文档" r:id="rId8" imgW="10745703" imgH="1067849" progId="Word.Document.12">
                  <p:embed/>
                  <p:pic>
                    <p:nvPicPr>
                      <p:cNvPr id="0" name=""/>
                      <p:cNvPicPr/>
                      <p:nvPr/>
                    </p:nvPicPr>
                    <p:blipFill>
                      <a:blip r:embed="rId9"/>
                      <a:stretch>
                        <a:fillRect/>
                      </a:stretch>
                    </p:blipFill>
                    <p:spPr>
                      <a:xfrm>
                        <a:off x="418686" y="2771562"/>
                        <a:ext cx="10745788" cy="1068388"/>
                      </a:xfrm>
                      <a:prstGeom prst="rect">
                        <a:avLst/>
                      </a:prstGeom>
                    </p:spPr>
                  </p:pic>
                </p:oleObj>
              </mc:Fallback>
            </mc:AlternateContent>
          </a:graphicData>
        </a:graphic>
      </p:graphicFrame>
      <p:sp>
        <p:nvSpPr>
          <p:cNvPr id="7" name="矩形 6"/>
          <p:cNvSpPr/>
          <p:nvPr/>
        </p:nvSpPr>
        <p:spPr>
          <a:xfrm>
            <a:off x="450054" y="2810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dirty="0">
              <a:solidFill>
                <a:schemeClr val="accent6">
                  <a:lumMod val="75000"/>
                </a:schemeClr>
              </a:solidFill>
            </a:endParaRPr>
          </a:p>
        </p:txBody>
      </p:sp>
      <p:sp>
        <p:nvSpPr>
          <p:cNvPr id="8" name="矩形 7"/>
          <p:cNvSpPr/>
          <p:nvPr/>
        </p:nvSpPr>
        <p:spPr>
          <a:xfrm>
            <a:off x="2088460" y="2810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0" name="矩形 9"/>
          <p:cNvSpPr/>
          <p:nvPr/>
        </p:nvSpPr>
        <p:spPr>
          <a:xfrm>
            <a:off x="3593036"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4" name="矩形 13"/>
          <p:cNvSpPr/>
          <p:nvPr/>
        </p:nvSpPr>
        <p:spPr>
          <a:xfrm>
            <a:off x="4447374" y="2803144"/>
            <a:ext cx="683200" cy="523220"/>
          </a:xfrm>
          <a:prstGeom prst="rect">
            <a:avLst/>
          </a:prstGeom>
        </p:spPr>
        <p:txBody>
          <a:bodyPr wrap="none">
            <a:spAutoFit/>
          </a:bodyPr>
          <a:lstStyle/>
          <a:p>
            <a:r>
              <a:rPr lang="en-US" altLang="zh-CN" sz="2800" kern="100" dirty="0">
                <a:solidFill>
                  <a:srgbClr val="E36C0A"/>
                </a:solidFill>
                <a:latin typeface="Times New Roman"/>
                <a:ea typeface="华文细黑"/>
              </a:rPr>
              <a:t>H</a:t>
            </a:r>
            <a:r>
              <a:rPr lang="zh-CN" altLang="zh-CN" sz="2800" kern="100" baseline="30000" dirty="0">
                <a:solidFill>
                  <a:srgbClr val="E36C0A"/>
                </a:solidFill>
                <a:latin typeface="Times New Roman"/>
                <a:ea typeface="华文细黑"/>
                <a:cs typeface="Times New Roman"/>
              </a:rPr>
              <a:t>＋</a:t>
            </a:r>
            <a:endParaRPr lang="zh-CN" altLang="en-US" sz="2800" dirty="0"/>
          </a:p>
        </p:txBody>
      </p:sp>
      <p:sp>
        <p:nvSpPr>
          <p:cNvPr id="15" name="矩形 14"/>
          <p:cNvSpPr/>
          <p:nvPr/>
        </p:nvSpPr>
        <p:spPr>
          <a:xfrm>
            <a:off x="6042196"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17" name="矩形 16"/>
          <p:cNvSpPr/>
          <p:nvPr/>
        </p:nvSpPr>
        <p:spPr>
          <a:xfrm>
            <a:off x="7393302"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8" name="矩形 17"/>
          <p:cNvSpPr/>
          <p:nvPr/>
        </p:nvSpPr>
        <p:spPr>
          <a:xfrm>
            <a:off x="8905470"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3</a:t>
            </a:r>
            <a:endParaRPr lang="zh-CN" altLang="en-US" sz="2800" kern="100" dirty="0">
              <a:solidFill>
                <a:schemeClr val="accent6">
                  <a:lumMod val="75000"/>
                </a:schemeClr>
              </a:solidFill>
              <a:latin typeface="Times New Roman"/>
              <a:ea typeface="华文细黑"/>
            </a:endParaRPr>
          </a:p>
        </p:txBody>
      </p:sp>
      <p:sp>
        <p:nvSpPr>
          <p:cNvPr id="20" name="矩形 19"/>
          <p:cNvSpPr/>
          <p:nvPr/>
        </p:nvSpPr>
        <p:spPr>
          <a:xfrm>
            <a:off x="9552733" y="2719874"/>
            <a:ext cx="824265" cy="523220"/>
          </a:xfrm>
          <a:prstGeom prst="rect">
            <a:avLst/>
          </a:prstGeom>
        </p:spPr>
        <p:txBody>
          <a:bodyPr wrap="none">
            <a:spAutoFit/>
          </a:bodyPr>
          <a:lstStyle/>
          <a:p>
            <a:r>
              <a:rPr lang="en-US" altLang="zh-CN" sz="2800" kern="100" dirty="0">
                <a:solidFill>
                  <a:srgbClr val="E36C0A"/>
                </a:solidFill>
                <a:latin typeface="Times New Roman"/>
                <a:ea typeface="华文细黑"/>
              </a:rPr>
              <a:t>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sp>
        <p:nvSpPr>
          <p:cNvPr id="22" name="矩形 21"/>
          <p:cNvSpPr/>
          <p:nvPr/>
        </p:nvSpPr>
        <p:spPr>
          <a:xfrm>
            <a:off x="286569" y="3469701"/>
            <a:ext cx="9812557" cy="738664"/>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安徽理综，</a:t>
            </a:r>
            <a:r>
              <a:rPr lang="en-US" altLang="zh-CN" sz="2800" kern="100" dirty="0">
                <a:latin typeface="IPAPANNEW"/>
                <a:ea typeface="华文细黑"/>
                <a:cs typeface="Times New Roman"/>
              </a:rPr>
              <a:t>27(2)]</a:t>
            </a:r>
            <a:r>
              <a:rPr lang="zh-CN" altLang="zh-CN" sz="2800" kern="100" dirty="0">
                <a:latin typeface="Times New Roman"/>
                <a:ea typeface="华文细黑"/>
                <a:cs typeface="Times New Roman"/>
              </a:rPr>
              <a:t>请配平下列反应的化学方程式</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23" name="对象 22"/>
          <p:cNvGraphicFramePr>
            <a:graphicFrameLocks noChangeAspect="1"/>
          </p:cNvGraphicFramePr>
          <p:nvPr>
            <p:extLst>
              <p:ext uri="{D42A27DB-BD31-4B8C-83A1-F6EECF244321}">
                <p14:modId xmlns:p14="http://schemas.microsoft.com/office/powerpoint/2010/main" val="2870619228"/>
              </p:ext>
            </p:extLst>
          </p:nvPr>
        </p:nvGraphicFramePr>
        <p:xfrm>
          <a:off x="378443" y="4372725"/>
          <a:ext cx="10748962" cy="1066800"/>
        </p:xfrm>
        <a:graphic>
          <a:graphicData uri="http://schemas.openxmlformats.org/presentationml/2006/ole">
            <mc:AlternateContent xmlns:mc="http://schemas.openxmlformats.org/markup-compatibility/2006">
              <mc:Choice xmlns:v="urn:schemas-microsoft-com:vml" Requires="v">
                <p:oleObj spid="_x0000_s43183" name="文档" r:id="rId11" imgW="10745703" imgH="1071454" progId="Word.Document.12">
                  <p:embed/>
                </p:oleObj>
              </mc:Choice>
              <mc:Fallback>
                <p:oleObj name="文档" r:id="rId11" imgW="10745703" imgH="1071454" progId="Word.Document.12">
                  <p:embed/>
                  <p:pic>
                    <p:nvPicPr>
                      <p:cNvPr id="0" name=""/>
                      <p:cNvPicPr/>
                      <p:nvPr/>
                    </p:nvPicPr>
                    <p:blipFill>
                      <a:blip r:embed="rId12"/>
                      <a:stretch>
                        <a:fillRect/>
                      </a:stretch>
                    </p:blipFill>
                    <p:spPr>
                      <a:xfrm>
                        <a:off x="378443" y="4372725"/>
                        <a:ext cx="10748962" cy="1066800"/>
                      </a:xfrm>
                      <a:prstGeom prst="rect">
                        <a:avLst/>
                      </a:prstGeom>
                    </p:spPr>
                  </p:pic>
                </p:oleObj>
              </mc:Fallback>
            </mc:AlternateContent>
          </a:graphicData>
        </a:graphic>
      </p:graphicFrame>
      <p:sp>
        <p:nvSpPr>
          <p:cNvPr id="24" name="矩形 23"/>
          <p:cNvSpPr/>
          <p:nvPr/>
        </p:nvSpPr>
        <p:spPr>
          <a:xfrm>
            <a:off x="419574"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25" name="矩形 24"/>
          <p:cNvSpPr/>
          <p:nvPr/>
        </p:nvSpPr>
        <p:spPr>
          <a:xfrm>
            <a:off x="2235932"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26" name="矩形 25"/>
          <p:cNvSpPr/>
          <p:nvPr/>
        </p:nvSpPr>
        <p:spPr>
          <a:xfrm>
            <a:off x="3717620" y="442951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4</a:t>
            </a:r>
            <a:endParaRPr lang="zh-CN" altLang="en-US" sz="2800" kern="100" dirty="0">
              <a:solidFill>
                <a:schemeClr val="accent6">
                  <a:lumMod val="75000"/>
                </a:schemeClr>
              </a:solidFill>
              <a:latin typeface="Times New Roman"/>
              <a:ea typeface="华文细黑"/>
            </a:endParaRPr>
          </a:p>
        </p:txBody>
      </p:sp>
      <p:sp>
        <p:nvSpPr>
          <p:cNvPr id="27" name="矩形 26"/>
          <p:cNvSpPr/>
          <p:nvPr/>
        </p:nvSpPr>
        <p:spPr>
          <a:xfrm>
            <a:off x="4956078" y="442747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28" name="矩形 27"/>
          <p:cNvSpPr/>
          <p:nvPr/>
        </p:nvSpPr>
        <p:spPr>
          <a:xfrm>
            <a:off x="6299655"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29" name="矩形 28"/>
          <p:cNvSpPr/>
          <p:nvPr/>
        </p:nvSpPr>
        <p:spPr>
          <a:xfrm>
            <a:off x="8123005" y="4428362"/>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30" name="矩形 2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808809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linds(horizontal)">
                                      <p:cBhvr>
                                        <p:cTn id="13" dur="500"/>
                                        <p:tgtEl>
                                          <p:spTgt spid="10"/>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blinds(horizontal)">
                                      <p:cBhvr>
                                        <p:cTn id="16" dur="500"/>
                                        <p:tgtEl>
                                          <p:spTgt spid="1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blinds(horizontal)">
                                      <p:cBhvr>
                                        <p:cTn id="19" dur="500"/>
                                        <p:tgtEl>
                                          <p:spTgt spid="1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linds(horizontal)">
                                      <p:cBhvr>
                                        <p:cTn id="22" dur="500"/>
                                        <p:tgtEl>
                                          <p:spTgt spid="17"/>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blinds(horizontal)">
                                      <p:cBhvr>
                                        <p:cTn id="25" dur="500"/>
                                        <p:tgtEl>
                                          <p:spTgt spid="18"/>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blinds(horizontal)">
                                      <p:cBhvr>
                                        <p:cTn id="28" dur="500"/>
                                        <p:tgtEl>
                                          <p:spTgt spid="20"/>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blinds(horizontal)">
                                      <p:cBhvr>
                                        <p:cTn id="33" dur="500"/>
                                        <p:tgtEl>
                                          <p:spTgt spid="29"/>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blinds(horizontal)">
                                      <p:cBhvr>
                                        <p:cTn id="36" dur="500"/>
                                        <p:tgtEl>
                                          <p:spTgt spid="24"/>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blinds(horizontal)">
                                      <p:cBhvr>
                                        <p:cTn id="39" dur="500"/>
                                        <p:tgtEl>
                                          <p:spTgt spid="25"/>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blinds(horizontal)">
                                      <p:cBhvr>
                                        <p:cTn id="42" dur="500"/>
                                        <p:tgtEl>
                                          <p:spTgt spid="26"/>
                                        </p:tgtEl>
                                      </p:cBhvr>
                                    </p:animEffect>
                                  </p:childTnLst>
                                </p:cTn>
                              </p:par>
                              <p:par>
                                <p:cTn id="43" presetID="3" presetClass="entr" presetSubtype="1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blinds(horizontal)">
                                      <p:cBhvr>
                                        <p:cTn id="45" dur="500"/>
                                        <p:tgtEl>
                                          <p:spTgt spid="27"/>
                                        </p:tgtEl>
                                      </p:cBhvr>
                                    </p:animEffect>
                                  </p:childTnLst>
                                </p:cTn>
                              </p:par>
                              <p:par>
                                <p:cTn id="46" presetID="3" presetClass="entr" presetSubtype="10" fill="hold" grpId="0" nodeType="with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blinds(horizontal)">
                                      <p:cBhvr>
                                        <p:cTn id="4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4" grpId="0"/>
      <p:bldP spid="15" grpId="0"/>
      <p:bldP spid="17" grpId="0"/>
      <p:bldP spid="18" grpId="0"/>
      <p:bldP spid="20" grpId="0"/>
      <p:bldP spid="24" grpId="0"/>
      <p:bldP spid="25" grpId="0"/>
      <p:bldP spid="26" grpId="0"/>
      <p:bldP spid="27" grpId="0"/>
      <p:bldP spid="28" grpId="0"/>
      <p:bldP spid="2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31840" y="619108"/>
            <a:ext cx="11524006" cy="4227696"/>
          </a:xfrm>
          <a:prstGeom prst="rect">
            <a:avLst/>
          </a:prstGeom>
        </p:spPr>
        <p:txBody>
          <a:bodyPr>
            <a:spAutoFit/>
          </a:bodyPr>
          <a:lstStyle/>
          <a:p>
            <a:pPr algn="just">
              <a:lnSpc>
                <a:spcPts val="55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二</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氧化还原反应的有关计算</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江苏，</a:t>
            </a:r>
            <a:r>
              <a:rPr lang="en-US" altLang="zh-CN" sz="2800" kern="100" dirty="0">
                <a:latin typeface="IPAPANNEW"/>
                <a:ea typeface="华文细黑"/>
                <a:cs typeface="Times New Roman"/>
              </a:rPr>
              <a:t>18(1)]</a:t>
            </a: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则质量为</a:t>
            </a:r>
            <a:r>
              <a:rPr lang="en-US" altLang="zh-CN" sz="2800" kern="100" dirty="0">
                <a:latin typeface="Times New Roman"/>
                <a:ea typeface="华文细黑"/>
                <a:cs typeface="Courier New"/>
              </a:rPr>
              <a:t>17.40 g</a:t>
            </a:r>
            <a:r>
              <a:rPr lang="zh-CN" altLang="zh-CN" sz="2800" kern="100" dirty="0">
                <a:latin typeface="Times New Roman"/>
                <a:ea typeface="华文细黑"/>
                <a:cs typeface="Times New Roman"/>
              </a:rPr>
              <a:t>纯净</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最多能氧化</a:t>
            </a:r>
            <a:r>
              <a:rPr lang="en-US" altLang="zh-CN" sz="2800" kern="100" dirty="0">
                <a:latin typeface="Times New Roman"/>
                <a:ea typeface="华文细黑"/>
                <a:cs typeface="Courier New"/>
              </a:rPr>
              <a:t>________L(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全国卷</a:t>
            </a:r>
            <a:r>
              <a:rPr lang="zh-CN" altLang="zh-CN" sz="2800" kern="100" dirty="0">
                <a:latin typeface="宋体"/>
                <a:ea typeface="华文细黑"/>
                <a:cs typeface="宋体"/>
              </a:rPr>
              <a:t>Ⅱ</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28(1)]</a:t>
            </a:r>
            <a:r>
              <a:rPr lang="zh-CN" altLang="zh-CN" sz="2800" kern="100" dirty="0">
                <a:latin typeface="Times New Roman"/>
                <a:ea typeface="华文细黑"/>
                <a:cs typeface="Times New Roman"/>
              </a:rPr>
              <a:t>工业上可用</a:t>
            </a:r>
            <a:r>
              <a:rPr lang="en-US" altLang="zh-CN" sz="2800" kern="100" dirty="0">
                <a:latin typeface="Times New Roman"/>
                <a:ea typeface="华文细黑"/>
                <a:cs typeface="Courier New"/>
              </a:rPr>
              <a:t>KClO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存在下制得</a:t>
            </a:r>
            <a:r>
              <a:rPr lang="en-US" altLang="zh-CN" sz="2800" kern="100" dirty="0">
                <a:latin typeface="Times New Roman"/>
                <a:ea typeface="华文细黑"/>
                <a:cs typeface="Courier New"/>
              </a:rPr>
              <a:t>ClO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，该反应氧化剂与还原剂物质的量之比为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6506046" y="2904200"/>
            <a:ext cx="813043"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4.48</a:t>
            </a:r>
            <a:endParaRPr lang="zh-CN" altLang="en-US" sz="2800" kern="100" dirty="0">
              <a:solidFill>
                <a:schemeClr val="accent6">
                  <a:lumMod val="75000"/>
                </a:schemeClr>
              </a:solidFill>
              <a:latin typeface="Times New Roman"/>
              <a:ea typeface="华文细黑"/>
            </a:endParaRPr>
          </a:p>
        </p:txBody>
      </p:sp>
      <p:sp>
        <p:nvSpPr>
          <p:cNvPr id="3" name="矩形 2"/>
          <p:cNvSpPr/>
          <p:nvPr/>
        </p:nvSpPr>
        <p:spPr>
          <a:xfrm>
            <a:off x="7782758" y="4261036"/>
            <a:ext cx="902811"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2∶1</a:t>
            </a:r>
            <a:endParaRPr lang="zh-CN" altLang="zh-CN" sz="2800" kern="100" dirty="0">
              <a:solidFill>
                <a:schemeClr val="accent6">
                  <a:lumMod val="75000"/>
                </a:schemeClr>
              </a:solidFill>
              <a:latin typeface="Times New Roman"/>
              <a:ea typeface="华文细黑"/>
            </a:endParaRPr>
          </a:p>
        </p:txBody>
      </p:sp>
      <p:sp>
        <p:nvSpPr>
          <p:cNvPr id="15"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6"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7"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8"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0" name="圆角矩形 19"/>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26632400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2"/>
                                        </p:tgtEl>
                                      </p:cBhvr>
                                    </p:animEffect>
                                    <p:set>
                                      <p:cBhvr>
                                        <p:cTn id="17" dur="1" fill="hold">
                                          <p:stCondLst>
                                            <p:cond delay="499"/>
                                          </p:stCondLst>
                                        </p:cTn>
                                        <p:tgtEl>
                                          <p:spTgt spid="2"/>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20"/>
                  </p:tgtEl>
                </p:cond>
              </p:nextCondLst>
            </p:seq>
          </p:childTnLst>
        </p:cTn>
      </p:par>
    </p:tnLst>
    <p:bldLst>
      <p:bldP spid="2" grpId="0"/>
      <p:bldP spid="2" grpId="1"/>
      <p:bldP spid="3" grpId="0"/>
      <p:bldP spid="3" grpId="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1608639965"/>
              </p:ext>
            </p:extLst>
          </p:nvPr>
        </p:nvGraphicFramePr>
        <p:xfrm>
          <a:off x="383683" y="874789"/>
          <a:ext cx="11420475" cy="2997200"/>
        </p:xfrm>
        <a:graphic>
          <a:graphicData uri="http://schemas.openxmlformats.org/presentationml/2006/ole">
            <mc:AlternateContent xmlns:mc="http://schemas.openxmlformats.org/markup-compatibility/2006">
              <mc:Choice xmlns:v="urn:schemas-microsoft-com:vml" Requires="v">
                <p:oleObj spid="_x0000_s17781" name="文档" r:id="rId4" imgW="11418231" imgH="3001297" progId="Word.Document.12">
                  <p:embed/>
                </p:oleObj>
              </mc:Choice>
              <mc:Fallback>
                <p:oleObj name="文档" r:id="rId4" imgW="11418231" imgH="3001297" progId="Word.Document.12">
                  <p:embed/>
                  <p:pic>
                    <p:nvPicPr>
                      <p:cNvPr id="0" name=""/>
                      <p:cNvPicPr/>
                      <p:nvPr/>
                    </p:nvPicPr>
                    <p:blipFill>
                      <a:blip r:embed="rId5"/>
                      <a:stretch>
                        <a:fillRect/>
                      </a:stretch>
                    </p:blipFill>
                    <p:spPr>
                      <a:xfrm>
                        <a:off x="383683" y="874789"/>
                        <a:ext cx="11420475" cy="2997200"/>
                      </a:xfrm>
                      <a:prstGeom prst="rect">
                        <a:avLst/>
                      </a:prstGeom>
                    </p:spPr>
                  </p:pic>
                </p:oleObj>
              </mc:Fallback>
            </mc:AlternateContent>
          </a:graphicData>
        </a:graphic>
      </p:graphicFrame>
      <p:sp>
        <p:nvSpPr>
          <p:cNvPr id="4" name="矩形 3"/>
          <p:cNvSpPr/>
          <p:nvPr/>
        </p:nvSpPr>
        <p:spPr>
          <a:xfrm>
            <a:off x="262558" y="3775429"/>
            <a:ext cx="10793813" cy="738664"/>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根据反应前后电荷守恒，可得：</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958234138"/>
              </p:ext>
            </p:extLst>
          </p:nvPr>
        </p:nvGraphicFramePr>
        <p:xfrm>
          <a:off x="381773" y="4744667"/>
          <a:ext cx="7173913" cy="882650"/>
        </p:xfrm>
        <a:graphic>
          <a:graphicData uri="http://schemas.openxmlformats.org/presentationml/2006/ole">
            <mc:AlternateContent xmlns:mc="http://schemas.openxmlformats.org/markup-compatibility/2006">
              <mc:Choice xmlns:v="urn:schemas-microsoft-com:vml" Requires="v">
                <p:oleObj spid="_x0000_s17782" name="文档" r:id="rId7" imgW="7174338" imgH="883417" progId="Word.Document.12">
                  <p:embed/>
                </p:oleObj>
              </mc:Choice>
              <mc:Fallback>
                <p:oleObj name="文档" r:id="rId7" imgW="7174338" imgH="883417" progId="Word.Document.12">
                  <p:embed/>
                  <p:pic>
                    <p:nvPicPr>
                      <p:cNvPr id="0" name=""/>
                      <p:cNvPicPr/>
                      <p:nvPr/>
                    </p:nvPicPr>
                    <p:blipFill>
                      <a:blip r:embed="rId8"/>
                      <a:stretch>
                        <a:fillRect/>
                      </a:stretch>
                    </p:blipFill>
                    <p:spPr>
                      <a:xfrm>
                        <a:off x="381773" y="4744667"/>
                        <a:ext cx="7173913" cy="882650"/>
                      </a:xfrm>
                      <a:prstGeom prst="rect">
                        <a:avLst/>
                      </a:prstGeom>
                    </p:spPr>
                  </p:pic>
                </p:oleObj>
              </mc:Fallback>
            </mc:AlternateContent>
          </a:graphicData>
        </a:graphic>
      </p:graphicFrame>
      <p:sp>
        <p:nvSpPr>
          <p:cNvPr id="9" name="矩形 8"/>
          <p:cNvSpPr/>
          <p:nvPr/>
        </p:nvSpPr>
        <p:spPr>
          <a:xfrm>
            <a:off x="961430" y="2242941"/>
            <a:ext cx="444352" cy="661207"/>
          </a:xfrm>
          <a:prstGeom prst="rect">
            <a:avLst/>
          </a:prstGeom>
        </p:spPr>
        <p:txBody>
          <a:bodyPr wrap="none">
            <a:spAutoFit/>
          </a:bodyPr>
          <a:lstStyle/>
          <a:p>
            <a:pPr>
              <a:lnSpc>
                <a:spcPct val="150000"/>
              </a:lnSpc>
              <a:spcAft>
                <a:spcPts val="0"/>
              </a:spcAft>
            </a:pPr>
            <a:r>
              <a:rPr lang="en-US" altLang="zh-CN" sz="2800" b="1" kern="100" dirty="0">
                <a:solidFill>
                  <a:schemeClr val="accent6">
                    <a:lumMod val="75000"/>
                  </a:schemeClr>
                </a:solidFill>
                <a:latin typeface="Times New Roman"/>
                <a:ea typeface="华文细黑"/>
              </a:rPr>
              <a:t>D</a:t>
            </a:r>
            <a:endParaRPr lang="zh-CN" altLang="zh-CN" sz="2800" b="1" kern="100" dirty="0">
              <a:solidFill>
                <a:schemeClr val="accent6">
                  <a:lumMod val="75000"/>
                </a:schemeClr>
              </a:solidFill>
              <a:latin typeface="Times New Roman"/>
              <a:ea typeface="华文细黑"/>
            </a:endParaRPr>
          </a:p>
        </p:txBody>
      </p:sp>
      <p:sp>
        <p:nvSpPr>
          <p:cNvPr id="11" name="Rectangle 21">
            <a:hlinkClick r:id="rId9"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2" name="Rectangle 21">
            <a:hlinkClick r:id="rId10"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11"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2"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80763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5"/>
                                        </p:tgtEl>
                                      </p:cBhvr>
                                    </p:animEffect>
                                    <p:set>
                                      <p:cBhvr>
                                        <p:cTn id="25" dur="1" fill="hold">
                                          <p:stCondLst>
                                            <p:cond delay="499"/>
                                          </p:stCondLst>
                                        </p:cTn>
                                        <p:tgtEl>
                                          <p:spTgt spid="5"/>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bldLst>
      <p:bldP spid="4" grpId="0"/>
      <p:bldP spid="4" grpId="1"/>
      <p:bldP spid="9" grpId="0"/>
      <p:bldP spid="9" grpId="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04362" y="609907"/>
            <a:ext cx="11755638" cy="1711751"/>
          </a:xfrm>
          <a:prstGeom prst="rect">
            <a:avLst/>
          </a:prstGeom>
        </p:spPr>
        <p:txBody>
          <a:bodyPr>
            <a:spAutoFit/>
          </a:bodyPr>
          <a:lstStyle/>
          <a:p>
            <a:pPr algn="just">
              <a:lnSpc>
                <a:spcPct val="13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三</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氧化还原反应的综合应用</a:t>
            </a:r>
            <a:endParaRPr lang="zh-CN" altLang="zh-CN" sz="2800" kern="100" dirty="0">
              <a:latin typeface="宋体"/>
              <a:cs typeface="Courier New"/>
            </a:endParaRPr>
          </a:p>
          <a:p>
            <a:pPr algn="just">
              <a:lnSpc>
                <a:spcPct val="130000"/>
              </a:lnSpc>
              <a:spcAft>
                <a:spcPts val="0"/>
              </a:spcAft>
            </a:pPr>
            <a:r>
              <a:rPr lang="en-US" altLang="zh-CN" sz="2800" kern="100" dirty="0">
                <a:latin typeface="Times New Roman"/>
                <a:ea typeface="华文细黑"/>
                <a:cs typeface="Courier New"/>
              </a:rPr>
              <a:t>3.</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山东理综，</a:t>
            </a:r>
            <a:r>
              <a:rPr lang="en-US" altLang="zh-CN" sz="2800" kern="100" dirty="0">
                <a:latin typeface="IPAPANNEW"/>
                <a:ea typeface="华文细黑"/>
                <a:cs typeface="Times New Roman"/>
              </a:rPr>
              <a:t>29(2)]</a:t>
            </a:r>
            <a:r>
              <a:rPr lang="zh-CN" altLang="zh-CN" sz="2800" kern="100" dirty="0">
                <a:latin typeface="Times New Roman"/>
                <a:ea typeface="华文细黑"/>
                <a:cs typeface="Times New Roman"/>
              </a:rPr>
              <a:t>利用钴渣</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含</a:t>
            </a:r>
            <a:r>
              <a:rPr lang="en-US" altLang="zh-CN" sz="2800" kern="100" dirty="0">
                <a:latin typeface="IPAPANNEW"/>
                <a:ea typeface="华文细黑"/>
                <a:cs typeface="Times New Roman"/>
              </a:rPr>
              <a:t>Co(OH)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Fe(OH)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等</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制备钴氧化物的工艺流程如下：</a:t>
            </a:r>
            <a:endParaRPr lang="zh-CN" altLang="zh-CN" sz="2800" kern="100" dirty="0">
              <a:effectLst/>
              <a:latin typeface="宋体"/>
              <a:cs typeface="Courier New"/>
            </a:endParaRPr>
          </a:p>
        </p:txBody>
      </p:sp>
      <p:pic>
        <p:nvPicPr>
          <p:cNvPr id="18434" name="Picture 2" descr="\\李笑影\e\人教版化学\HX58.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0830" y="1833436"/>
            <a:ext cx="8934347" cy="2314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190550" y="4071273"/>
            <a:ext cx="11755638" cy="2272673"/>
          </a:xfrm>
          <a:prstGeom prst="rect">
            <a:avLst/>
          </a:prstGeom>
        </p:spPr>
        <p:txBody>
          <a:bodyPr>
            <a:spAutoFit/>
          </a:bodyPr>
          <a:lstStyle/>
          <a:p>
            <a:pPr algn="just">
              <a:lnSpc>
                <a:spcPct val="130000"/>
              </a:lnSpc>
              <a:spcAft>
                <a:spcPts val="0"/>
              </a:spcAft>
            </a:pPr>
            <a:r>
              <a:rPr lang="en-US" altLang="zh-CN" sz="2800" kern="100" dirty="0">
                <a:latin typeface="Times New Roman"/>
                <a:ea typeface="华文细黑"/>
                <a:cs typeface="Courier New"/>
              </a:rPr>
              <a:t>Co(OH)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溶解还原反应的离子方程式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a:t>
            </a:r>
            <a:r>
              <a:rPr lang="zh-CN" altLang="zh-CN" sz="2800" kern="100" dirty="0">
                <a:latin typeface="Times New Roman"/>
                <a:ea typeface="华文细黑"/>
                <a:cs typeface="Times New Roman"/>
              </a:rPr>
              <a:t>。铁渣中铁元素的化合价为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。在空气中煅烧</a:t>
            </a:r>
            <a:r>
              <a:rPr lang="en-US" altLang="zh-CN" sz="2800" kern="100" dirty="0">
                <a:latin typeface="Times New Roman"/>
                <a:ea typeface="华文细黑"/>
                <a:cs typeface="Courier New"/>
              </a:rPr>
              <a:t>CoC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生成钴氧化物和</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，测得充分煅烧后固体质量为</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的体积为</a:t>
            </a:r>
            <a:r>
              <a:rPr lang="en-US" altLang="zh-CN" sz="2800" kern="100" dirty="0">
                <a:latin typeface="Times New Roman"/>
                <a:ea typeface="华文细黑"/>
                <a:cs typeface="Courier New"/>
              </a:rPr>
              <a:t>1.344 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，则钴氧化物的化学式为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0"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1"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a:hlinkClick r:id="rId7"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55200343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815316931"/>
              </p:ext>
            </p:extLst>
          </p:nvPr>
        </p:nvGraphicFramePr>
        <p:xfrm>
          <a:off x="291052" y="1054418"/>
          <a:ext cx="11623675" cy="1800225"/>
        </p:xfrm>
        <a:graphic>
          <a:graphicData uri="http://schemas.openxmlformats.org/presentationml/2006/ole">
            <mc:AlternateContent xmlns:mc="http://schemas.openxmlformats.org/markup-compatibility/2006">
              <mc:Choice xmlns:v="urn:schemas-microsoft-com:vml" Requires="v">
                <p:oleObj spid="_x0000_s19828" name="文档" r:id="rId4" imgW="11624056" imgH="1800418" progId="Word.Document.12">
                  <p:embed/>
                </p:oleObj>
              </mc:Choice>
              <mc:Fallback>
                <p:oleObj name="文档" r:id="rId4" imgW="11624056" imgH="1800418" progId="Word.Document.12">
                  <p:embed/>
                  <p:pic>
                    <p:nvPicPr>
                      <p:cNvPr id="0" name=""/>
                      <p:cNvPicPr/>
                      <p:nvPr/>
                    </p:nvPicPr>
                    <p:blipFill>
                      <a:blip r:embed="rId5"/>
                      <a:stretch>
                        <a:fillRect/>
                      </a:stretch>
                    </p:blipFill>
                    <p:spPr>
                      <a:xfrm>
                        <a:off x="291052" y="1054418"/>
                        <a:ext cx="11623675" cy="1800225"/>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2987686725"/>
              </p:ext>
            </p:extLst>
          </p:nvPr>
        </p:nvGraphicFramePr>
        <p:xfrm>
          <a:off x="274638" y="2327275"/>
          <a:ext cx="11622087" cy="1919288"/>
        </p:xfrm>
        <a:graphic>
          <a:graphicData uri="http://schemas.openxmlformats.org/presentationml/2006/ole">
            <mc:AlternateContent xmlns:mc="http://schemas.openxmlformats.org/markup-compatibility/2006">
              <mc:Choice xmlns:v="urn:schemas-microsoft-com:vml" Requires="v">
                <p:oleObj spid="_x0000_s19829" name="文档" r:id="rId7" imgW="11624056" imgH="1955439" progId="Word.Document.12">
                  <p:embed/>
                </p:oleObj>
              </mc:Choice>
              <mc:Fallback>
                <p:oleObj name="文档" r:id="rId7" imgW="11624056" imgH="1955439" progId="Word.Document.12">
                  <p:embed/>
                  <p:pic>
                    <p:nvPicPr>
                      <p:cNvPr id="0" name=""/>
                      <p:cNvPicPr/>
                      <p:nvPr/>
                    </p:nvPicPr>
                    <p:blipFill>
                      <a:blip r:embed="rId8"/>
                      <a:stretch>
                        <a:fillRect/>
                      </a:stretch>
                    </p:blipFill>
                    <p:spPr>
                      <a:xfrm>
                        <a:off x="274638" y="2327275"/>
                        <a:ext cx="11622087" cy="1919288"/>
                      </a:xfrm>
                      <a:prstGeom prst="rect">
                        <a:avLst/>
                      </a:prstGeom>
                    </p:spPr>
                  </p:pic>
                </p:oleObj>
              </mc:Fallback>
            </mc:AlternateContent>
          </a:graphicData>
        </a:graphic>
      </p:graphicFrame>
      <p:sp>
        <p:nvSpPr>
          <p:cNvPr id="5" name="矩形 4"/>
          <p:cNvSpPr/>
          <p:nvPr/>
        </p:nvSpPr>
        <p:spPr>
          <a:xfrm>
            <a:off x="190550" y="4134773"/>
            <a:ext cx="11755638" cy="2031325"/>
          </a:xfrm>
          <a:prstGeom prst="rect">
            <a:avLst/>
          </a:prstGeom>
        </p:spPr>
        <p:txBody>
          <a:bodyPr>
            <a:spAutoFit/>
          </a:bodyPr>
          <a:lstStyle/>
          <a:p>
            <a:pPr algn="just">
              <a:lnSpc>
                <a:spcPct val="150000"/>
              </a:lnSpc>
              <a:spcAft>
                <a:spcPts val="0"/>
              </a:spcAft>
            </a:pPr>
            <a:r>
              <a:rPr lang="zh-CN" altLang="zh-CN" sz="2800" kern="100" dirty="0" smtClean="0">
                <a:latin typeface="Times New Roman"/>
                <a:ea typeface="华文细黑"/>
                <a:cs typeface="Times New Roman"/>
              </a:rPr>
              <a:t>其</a:t>
            </a:r>
            <a:r>
              <a:rPr lang="zh-CN" altLang="zh-CN" sz="2800" kern="100" dirty="0">
                <a:latin typeface="Times New Roman"/>
                <a:ea typeface="华文细黑"/>
                <a:cs typeface="Times New Roman"/>
              </a:rPr>
              <a:t>质量为</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0.03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59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zh-CN" altLang="zh-CN" sz="2800" kern="100" dirty="0">
                <a:latin typeface="Times New Roman"/>
                <a:ea typeface="华文细黑"/>
                <a:cs typeface="Times New Roman"/>
              </a:rPr>
              <a:t>，设钴氧化物的化学式为</a:t>
            </a:r>
            <a:r>
              <a:rPr lang="en-US" altLang="zh-CN" sz="2800" kern="100" dirty="0" err="1">
                <a:latin typeface="Times New Roman"/>
                <a:ea typeface="华文细黑"/>
                <a:cs typeface="Courier New"/>
              </a:rPr>
              <a:t>Co</a:t>
            </a:r>
            <a:r>
              <a:rPr lang="en-US" altLang="zh-CN" sz="2800" i="1" kern="100" baseline="-25000" dirty="0" err="1">
                <a:latin typeface="Times New Roman"/>
                <a:ea typeface="华文细黑"/>
                <a:cs typeface="Courier New"/>
              </a:rPr>
              <a:t>x</a:t>
            </a:r>
            <a:r>
              <a:rPr lang="en-US" altLang="zh-CN" sz="2800" kern="100" dirty="0" err="1">
                <a:latin typeface="Times New Roman"/>
                <a:ea typeface="华文细黑"/>
                <a:cs typeface="Courier New"/>
              </a:rPr>
              <a:t>O</a:t>
            </a:r>
            <a:r>
              <a:rPr lang="en-US" altLang="zh-CN" sz="2800" i="1" kern="100" baseline="-25000" dirty="0" err="1">
                <a:latin typeface="Times New Roman"/>
                <a:ea typeface="华文细黑"/>
                <a:cs typeface="Courier New"/>
              </a:rPr>
              <a:t>y</a:t>
            </a:r>
            <a:r>
              <a:rPr lang="zh-CN" altLang="zh-CN" sz="2800" kern="100" dirty="0">
                <a:latin typeface="Times New Roman"/>
                <a:ea typeface="华文细黑"/>
                <a:cs typeface="Times New Roman"/>
              </a:rPr>
              <a:t>，根据元素的质量比可得</a:t>
            </a:r>
            <a:r>
              <a:rPr lang="en-US" altLang="zh-CN" sz="2800" kern="100" dirty="0">
                <a:latin typeface="Times New Roman"/>
                <a:ea typeface="华文细黑"/>
                <a:cs typeface="Courier New"/>
              </a:rPr>
              <a:t>59</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zh-CN" altLang="zh-CN" sz="2800" kern="100" dirty="0">
                <a:latin typeface="Times New Roman"/>
                <a:ea typeface="华文细黑"/>
                <a:cs typeface="Times New Roman"/>
              </a:rPr>
              <a:t>，解得</a:t>
            </a:r>
            <a:r>
              <a:rPr lang="en-US" altLang="zh-CN" sz="2800" i="1" kern="100" dirty="0" err="1">
                <a:latin typeface="Times New Roman"/>
                <a:ea typeface="华文细黑"/>
                <a:cs typeface="Courier New"/>
              </a:rPr>
              <a:t>x</a:t>
            </a:r>
            <a:r>
              <a:rPr lang="en-US" altLang="zh-CN" sz="2800" kern="100" dirty="0" err="1">
                <a:latin typeface="宋体"/>
                <a:ea typeface="华文细黑"/>
                <a:cs typeface="Times New Roman"/>
              </a:rPr>
              <a:t>∶</a:t>
            </a:r>
            <a:r>
              <a:rPr lang="en-US" altLang="zh-CN" sz="2800" i="1" kern="100" dirty="0" err="1">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，所以钴氧化物的化学式为</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0" name="Rectangle 21">
            <a:hlinkClick r:id="rId9"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1" name="Rectangle 21">
            <a:hlinkClick r:id="rId10"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11"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2"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7" name="圆角矩形 16">
            <a:hlinkClick r:id="rId13"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0643641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blinds(horizontal)">
                                      <p:cBhvr>
                                        <p:cTn id="11" dur="750"/>
                                        <p:tgtEl>
                                          <p:spTgt spid="13"/>
                                        </p:tgtEl>
                                      </p:cBhvr>
                                    </p:animEffect>
                                  </p:childTnLst>
                                </p:cTn>
                              </p:par>
                            </p:childTnLst>
                          </p:cTn>
                        </p:par>
                        <p:par>
                          <p:cTn id="12" fill="hold">
                            <p:stCondLst>
                              <p:cond delay="1500"/>
                            </p:stCondLst>
                            <p:childTnLst>
                              <p:par>
                                <p:cTn id="13" presetID="3" presetClass="entr" presetSubtype="1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62558" y="103293"/>
            <a:ext cx="11550366" cy="6586394"/>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IPAPANNEW"/>
                <a:cs typeface="Times New Roman"/>
              </a:rPr>
              <a:t>例</a:t>
            </a:r>
            <a:r>
              <a:rPr lang="zh-CN" altLang="zh-CN" sz="2800" kern="100" dirty="0">
                <a:latin typeface="Times New Roman"/>
                <a:ea typeface="华文细黑"/>
                <a:cs typeface="Times New Roman"/>
              </a:rPr>
              <a:t>　根据</a:t>
            </a:r>
            <a:r>
              <a:rPr lang="en-US" altLang="zh-CN" sz="2800" kern="100" dirty="0">
                <a:latin typeface="Times New Roman"/>
                <a:ea typeface="华文细黑"/>
                <a:cs typeface="Courier New"/>
              </a:rPr>
              <a:t>FeS</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Fe</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，回答下列问题：</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氧化剂</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还原剂</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氧化产物</a:t>
            </a:r>
            <a:r>
              <a:rPr lang="en-US" altLang="zh-CN" sz="2800" kern="100" dirty="0" smtClean="0">
                <a:latin typeface="Times New Roman"/>
                <a:ea typeface="华文细黑"/>
                <a:cs typeface="Courier New"/>
              </a:rPr>
              <a:t>________</a:t>
            </a:r>
            <a:r>
              <a:rPr lang="en-US" altLang="zh-CN" sz="2800" kern="100" dirty="0">
                <a:latin typeface="Times New Roman"/>
                <a:ea typeface="华文细黑"/>
                <a:cs typeface="Courier New"/>
              </a:rPr>
              <a:t>__</a:t>
            </a:r>
            <a:r>
              <a:rPr lang="en-US" altLang="zh-CN" sz="2800" kern="100" dirty="0" smtClean="0">
                <a:latin typeface="Times New Roman"/>
                <a:ea typeface="华文细黑"/>
                <a:cs typeface="Courier New"/>
              </a:rPr>
              <a:t>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还原</a:t>
            </a:r>
            <a:r>
              <a:rPr lang="zh-CN" altLang="zh-CN" sz="2800" kern="100" dirty="0">
                <a:latin typeface="Times New Roman"/>
                <a:ea typeface="华文细黑"/>
                <a:cs typeface="Times New Roman"/>
              </a:rPr>
              <a:t>产物</a:t>
            </a:r>
            <a:r>
              <a:rPr lang="en-US" altLang="zh-CN" sz="2800" kern="100" dirty="0" smtClean="0">
                <a:latin typeface="Times New Roman"/>
                <a:ea typeface="华文细黑"/>
                <a:cs typeface="Courier New"/>
              </a:rPr>
              <a:t>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元素化合价升高的元素为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，元素化合价降低的元素</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还原剂化合价升高总数为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氧化剂化合价降低总数为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配平后各物质的系数依次为</a:t>
            </a:r>
            <a:r>
              <a:rPr lang="en-US" altLang="zh-CN" sz="2800" kern="100" dirty="0" smtClean="0">
                <a:latin typeface="Times New Roman"/>
                <a:ea typeface="华文细黑"/>
                <a:cs typeface="Courier New"/>
              </a:rPr>
              <a:t>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失误防范</a:t>
            </a:r>
            <a:r>
              <a:rPr lang="zh-CN" altLang="zh-CN" sz="2800" kern="100" dirty="0">
                <a:solidFill>
                  <a:prstClr val="black"/>
                </a:solidFill>
                <a:latin typeface="Times New Roman"/>
                <a:ea typeface="华文细黑"/>
                <a:cs typeface="Times New Roman"/>
              </a:rPr>
              <a:t>　配平氧化还原反应方程式的关键是正确标出化合价，找准</a:t>
            </a:r>
            <a:r>
              <a:rPr lang="en-US" altLang="zh-CN" sz="2800" kern="1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分子</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氧化剂化合价降低总数，</a:t>
            </a:r>
            <a:r>
              <a:rPr lang="en-US" altLang="zh-CN" sz="2800" kern="100" dirty="0">
                <a:solidFill>
                  <a:prstClr val="black"/>
                </a:solidFill>
                <a:latin typeface="Times New Roman"/>
                <a:ea typeface="华文细黑"/>
                <a:cs typeface="Courier New"/>
              </a:rPr>
              <a:t>1</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分子</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还原剂化合价升高总数，在计算时，往往容易忽略氧化剂、还原剂中的粒子个数</a:t>
            </a:r>
            <a:r>
              <a:rPr lang="zh-CN" altLang="zh-CN" sz="2800" kern="100" dirty="0" smtClean="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p:txBody>
      </p:sp>
      <p:sp>
        <p:nvSpPr>
          <p:cNvPr id="3" name="矩形 2"/>
          <p:cNvSpPr/>
          <p:nvPr/>
        </p:nvSpPr>
        <p:spPr>
          <a:xfrm>
            <a:off x="2074244" y="844978"/>
            <a:ext cx="564578" cy="523220"/>
          </a:xfrm>
          <a:prstGeom prst="rect">
            <a:avLst/>
          </a:prstGeom>
        </p:spPr>
        <p:txBody>
          <a:bodyPr wrap="none">
            <a:spAutoFit/>
          </a:bodyPr>
          <a:lstStyle/>
          <a:p>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5" name="矩形 4"/>
          <p:cNvSpPr/>
          <p:nvPr/>
        </p:nvSpPr>
        <p:spPr>
          <a:xfrm>
            <a:off x="4418459" y="866780"/>
            <a:ext cx="864339" cy="523220"/>
          </a:xfrm>
          <a:prstGeom prst="rect">
            <a:avLst/>
          </a:prstGeom>
        </p:spPr>
        <p:txBody>
          <a:bodyPr wrap="none">
            <a:spAutoFit/>
          </a:bodyPr>
          <a:lstStyle/>
          <a:p>
            <a:r>
              <a:rPr lang="en-US" altLang="zh-CN" sz="2800" kern="100" dirty="0">
                <a:solidFill>
                  <a:srgbClr val="0000FF"/>
                </a:solidFill>
                <a:latin typeface="Times New Roman"/>
                <a:ea typeface="华文细黑"/>
              </a:rPr>
              <a:t>FeS</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7" name="矩形 6"/>
          <p:cNvSpPr/>
          <p:nvPr/>
        </p:nvSpPr>
        <p:spPr>
          <a:xfrm>
            <a:off x="7391350" y="846460"/>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9" name="矩形 8"/>
          <p:cNvSpPr/>
          <p:nvPr/>
        </p:nvSpPr>
        <p:spPr>
          <a:xfrm>
            <a:off x="1951731" y="1491104"/>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11" name="矩形 10"/>
          <p:cNvSpPr/>
          <p:nvPr/>
        </p:nvSpPr>
        <p:spPr>
          <a:xfrm>
            <a:off x="4704874" y="2188324"/>
            <a:ext cx="1103187"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S</a:t>
            </a:r>
            <a:endParaRPr lang="zh-CN" altLang="en-US" sz="2800" kern="100" dirty="0">
              <a:solidFill>
                <a:srgbClr val="0000FF"/>
              </a:solidFill>
              <a:latin typeface="Times New Roman"/>
              <a:ea typeface="华文细黑"/>
            </a:endParaRPr>
          </a:p>
        </p:txBody>
      </p:sp>
      <p:sp>
        <p:nvSpPr>
          <p:cNvPr id="13" name="矩形 12"/>
          <p:cNvSpPr/>
          <p:nvPr/>
        </p:nvSpPr>
        <p:spPr>
          <a:xfrm>
            <a:off x="10392935" y="2201024"/>
            <a:ext cx="444352" cy="523220"/>
          </a:xfrm>
          <a:prstGeom prst="rect">
            <a:avLst/>
          </a:prstGeom>
        </p:spPr>
        <p:txBody>
          <a:bodyPr wrap="none">
            <a:spAutoFit/>
          </a:bodyPr>
          <a:lstStyle/>
          <a:p>
            <a:r>
              <a:rPr lang="en-US" altLang="zh-CN" sz="2800" kern="100" dirty="0">
                <a:solidFill>
                  <a:srgbClr val="0000FF"/>
                </a:solidFill>
                <a:latin typeface="Times New Roman"/>
                <a:ea typeface="华文细黑"/>
              </a:rPr>
              <a:t>O</a:t>
            </a:r>
            <a:endParaRPr lang="zh-CN" altLang="en-US" sz="2800" kern="100" dirty="0">
              <a:solidFill>
                <a:srgbClr val="0000FF"/>
              </a:solidFill>
              <a:latin typeface="Times New Roman"/>
              <a:ea typeface="华文细黑"/>
            </a:endParaRPr>
          </a:p>
        </p:txBody>
      </p:sp>
      <p:sp>
        <p:nvSpPr>
          <p:cNvPr id="14" name="矩形 13"/>
          <p:cNvSpPr/>
          <p:nvPr/>
        </p:nvSpPr>
        <p:spPr>
          <a:xfrm>
            <a:off x="6924352" y="2809642"/>
            <a:ext cx="530402" cy="523220"/>
          </a:xfrm>
          <a:prstGeom prst="rect">
            <a:avLst/>
          </a:prstGeom>
        </p:spPr>
        <p:txBody>
          <a:bodyPr wrap="none">
            <a:spAutoFit/>
          </a:bodyPr>
          <a:lstStyle/>
          <a:p>
            <a:r>
              <a:rPr lang="en-US" altLang="zh-CN" sz="2800" kern="100" dirty="0">
                <a:solidFill>
                  <a:srgbClr val="0000FF"/>
                </a:solidFill>
                <a:latin typeface="Times New Roman"/>
                <a:ea typeface="华文细黑"/>
              </a:rPr>
              <a:t>11</a:t>
            </a:r>
            <a:endParaRPr lang="zh-CN" altLang="en-US" sz="2800" kern="100" dirty="0">
              <a:solidFill>
                <a:srgbClr val="0000FF"/>
              </a:solidFill>
              <a:latin typeface="Times New Roman"/>
              <a:ea typeface="华文细黑"/>
            </a:endParaRPr>
          </a:p>
        </p:txBody>
      </p:sp>
      <p:sp>
        <p:nvSpPr>
          <p:cNvPr id="15" name="矩形 14"/>
          <p:cNvSpPr/>
          <p:nvPr/>
        </p:nvSpPr>
        <p:spPr>
          <a:xfrm>
            <a:off x="2982977" y="3484468"/>
            <a:ext cx="364202" cy="523220"/>
          </a:xfrm>
          <a:prstGeom prst="rect">
            <a:avLst/>
          </a:prstGeom>
        </p:spPr>
        <p:txBody>
          <a:bodyPr wrap="none">
            <a:spAutoFit/>
          </a:bodyPr>
          <a:lstStyle/>
          <a:p>
            <a:r>
              <a:rPr lang="en-US" altLang="zh-CN" sz="2800" kern="100" dirty="0">
                <a:solidFill>
                  <a:srgbClr val="0000FF"/>
                </a:solidFill>
                <a:latin typeface="Times New Roman"/>
                <a:ea typeface="华文细黑"/>
              </a:rPr>
              <a:t>4</a:t>
            </a:r>
            <a:endParaRPr lang="zh-CN" altLang="en-US" sz="2800" kern="100" dirty="0">
              <a:solidFill>
                <a:srgbClr val="0000FF"/>
              </a:solidFill>
              <a:latin typeface="Times New Roman"/>
              <a:ea typeface="华文细黑"/>
            </a:endParaRPr>
          </a:p>
        </p:txBody>
      </p:sp>
      <p:sp>
        <p:nvSpPr>
          <p:cNvPr id="17" name="矩形 16"/>
          <p:cNvSpPr/>
          <p:nvPr/>
        </p:nvSpPr>
        <p:spPr>
          <a:xfrm>
            <a:off x="5136351" y="3931488"/>
            <a:ext cx="2146229" cy="661015"/>
          </a:xfrm>
          <a:prstGeom prst="rect">
            <a:avLst/>
          </a:prstGeom>
        </p:spPr>
        <p:txBody>
          <a:bodyPr wrap="none">
            <a:spAutoFit/>
          </a:bodyPr>
          <a:lstStyle/>
          <a:p>
            <a:pPr algn="just">
              <a:lnSpc>
                <a:spcPct val="150000"/>
              </a:lnSpc>
              <a:spcAft>
                <a:spcPts val="0"/>
              </a:spcAft>
            </a:pPr>
            <a:r>
              <a:rPr lang="en-US" altLang="zh-CN" sz="2800" kern="100" dirty="0">
                <a:solidFill>
                  <a:srgbClr val="0000FF"/>
                </a:solidFill>
                <a:latin typeface="Times New Roman"/>
                <a:ea typeface="华文细黑"/>
              </a:rPr>
              <a:t>4</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11</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2</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8</a:t>
            </a:r>
            <a:endParaRPr lang="zh-CN" altLang="zh-CN" sz="2800" kern="100" dirty="0">
              <a:solidFill>
                <a:srgbClr val="0000FF"/>
              </a:solidFill>
              <a:latin typeface="Times New Roman"/>
              <a:ea typeface="华文细黑"/>
            </a:endParaRPr>
          </a:p>
        </p:txBody>
      </p:sp>
      <p:cxnSp>
        <p:nvCxnSpPr>
          <p:cNvPr id="4" name="直接箭头连接符 3"/>
          <p:cNvCxnSpPr/>
          <p:nvPr/>
        </p:nvCxnSpPr>
        <p:spPr>
          <a:xfrm>
            <a:off x="3347179" y="57874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33106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linds(horizontal)">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blinds(horizontal)">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linds(horizontal)">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blinds(horizontal)">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blinds(horizontal)">
                                      <p:cBhvr>
                                        <p:cTn id="4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9" grpId="0"/>
      <p:bldP spid="11" grpId="0"/>
      <p:bldP spid="13" grpId="0"/>
      <p:bldP spid="14" grpId="0"/>
      <p:bldP spid="15" grpId="0"/>
      <p:bldP spid="17" grpId="0"/>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6413477"/>
              </p:ext>
            </p:extLst>
          </p:nvPr>
        </p:nvGraphicFramePr>
        <p:xfrm>
          <a:off x="594704" y="1125538"/>
          <a:ext cx="10860087" cy="2103437"/>
        </p:xfrm>
        <a:graphic>
          <a:graphicData uri="http://schemas.openxmlformats.org/presentationml/2006/ole">
            <mc:AlternateContent xmlns:mc="http://schemas.openxmlformats.org/markup-compatibility/2006">
              <mc:Choice xmlns:v="urn:schemas-microsoft-com:vml" Requires="v">
                <p:oleObj spid="_x0000_s20664" name="文档" r:id="rId4" imgW="10857251" imgH="2248179" progId="Word.Document.12">
                  <p:embed/>
                </p:oleObj>
              </mc:Choice>
              <mc:Fallback>
                <p:oleObj name="文档" r:id="rId4" imgW="10857251" imgH="2248179" progId="Word.Document.12">
                  <p:embed/>
                  <p:pic>
                    <p:nvPicPr>
                      <p:cNvPr id="0" name=""/>
                      <p:cNvPicPr/>
                      <p:nvPr/>
                    </p:nvPicPr>
                    <p:blipFill>
                      <a:blip r:embed="rId5"/>
                      <a:stretch>
                        <a:fillRect/>
                      </a:stretch>
                    </p:blipFill>
                    <p:spPr>
                      <a:xfrm>
                        <a:off x="594704" y="1125538"/>
                        <a:ext cx="10860087" cy="2103437"/>
                      </a:xfrm>
                      <a:prstGeom prst="rect">
                        <a:avLst/>
                      </a:prstGeom>
                    </p:spPr>
                  </p:pic>
                </p:oleObj>
              </mc:Fallback>
            </mc:AlternateContent>
          </a:graphicData>
        </a:graphic>
      </p:graphicFrame>
      <p:sp>
        <p:nvSpPr>
          <p:cNvPr id="8" name="Rectangle 21">
            <a:hlinkClick r:id="rId6"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7"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8"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9"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Tree>
    <p:extLst>
      <p:ext uri="{BB962C8B-B14F-4D97-AF65-F5344CB8AC3E}">
        <p14:creationId xmlns:p14="http://schemas.microsoft.com/office/powerpoint/2010/main" val="26606379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114300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矩形 11"/>
          <p:cNvSpPr/>
          <p:nvPr/>
        </p:nvSpPr>
        <p:spPr>
          <a:xfrm>
            <a:off x="271407" y="837506"/>
            <a:ext cx="11524006" cy="5262979"/>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4.</a:t>
            </a:r>
            <a:r>
              <a:rPr lang="en-US" altLang="zh-CN" sz="2800" kern="100" dirty="0" smtClean="0">
                <a:latin typeface="IPAPANNEW"/>
                <a:ea typeface="华文细黑"/>
                <a:cs typeface="Times New Roman"/>
              </a:rPr>
              <a:t>[</a:t>
            </a:r>
            <a:r>
              <a:rPr lang="en-US" altLang="zh-CN" sz="2800" kern="100" dirty="0">
                <a:latin typeface="IPAPANNEW"/>
                <a:ea typeface="华文细黑"/>
                <a:cs typeface="Times New Roman"/>
              </a:rPr>
              <a:t>2014·</a:t>
            </a:r>
            <a:r>
              <a:rPr lang="zh-CN" altLang="zh-CN" sz="2800" kern="100" dirty="0">
                <a:latin typeface="IPAPANNEW"/>
                <a:ea typeface="华文细黑"/>
                <a:cs typeface="Times New Roman"/>
              </a:rPr>
              <a:t>新课标全国卷</a:t>
            </a:r>
            <a:r>
              <a:rPr lang="zh-CN" altLang="zh-CN" sz="2800" kern="100" dirty="0">
                <a:latin typeface="宋体"/>
                <a:ea typeface="华文细黑"/>
                <a:cs typeface="宋体"/>
              </a:rPr>
              <a:t>Ⅰ</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27(2)</a:t>
            </a:r>
            <a:r>
              <a:rPr lang="zh-CN" altLang="zh-CN" sz="2800" kern="100" dirty="0">
                <a:latin typeface="宋体"/>
                <a:ea typeface="华文细黑"/>
                <a:cs typeface="宋体"/>
              </a:rPr>
              <a:t>①②</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及</a:t>
            </a:r>
            <a:r>
              <a:rPr lang="en-US" altLang="zh-CN" sz="2800" kern="100" dirty="0">
                <a:latin typeface="Times New Roman"/>
                <a:ea typeface="华文细黑"/>
                <a:cs typeface="Courier New"/>
              </a:rPr>
              <a:t>NaH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均可将溶液中的</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还原为银，从而可用于化学镀银。</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利用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进行化学镀银反应中，氧化剂与还原剂的物质的量之比为</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，则氧化产物为</a:t>
            </a:r>
            <a:r>
              <a:rPr lang="en-US" altLang="zh-CN" sz="2800" kern="100" dirty="0">
                <a:latin typeface="Times New Roman"/>
                <a:ea typeface="华文细黑"/>
                <a:cs typeface="Courier New"/>
              </a:rPr>
              <a:t>____________(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的工业制法是：将白磷</a:t>
            </a:r>
            <a:r>
              <a:rPr lang="en-US" altLang="zh-CN" sz="2800" kern="100" dirty="0">
                <a:latin typeface="Times New Roman"/>
                <a:ea typeface="华文细黑"/>
                <a:cs typeface="Courier New"/>
              </a:rPr>
              <a:t>(P</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溶液反应生成</a:t>
            </a:r>
            <a:r>
              <a:rPr lang="en-US" altLang="zh-CN" sz="2800" kern="100" dirty="0">
                <a:latin typeface="Times New Roman"/>
                <a:ea typeface="华文细黑"/>
                <a:cs typeface="Courier New"/>
              </a:rPr>
              <a:t>PH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，后者再与</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反应。写出白磷与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溶液反应的</a:t>
            </a:r>
            <a:r>
              <a:rPr lang="zh-CN" altLang="zh-CN" sz="2800" kern="100" dirty="0" smtClean="0">
                <a:latin typeface="Times New Roman"/>
                <a:ea typeface="华文细黑"/>
                <a:cs typeface="Times New Roman"/>
              </a:rPr>
              <a:t>化学方程式</a:t>
            </a:r>
            <a:r>
              <a:rPr lang="en-US" altLang="zh-CN" sz="2800" kern="100" dirty="0" smtClean="0">
                <a:latin typeface="Times New Roman"/>
                <a:ea typeface="华文细黑"/>
                <a:cs typeface="Courier New"/>
              </a:rPr>
              <a:t>_______________________________________________</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
        <p:nvSpPr>
          <p:cNvPr id="9"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a:hlinkClick r:id="rId6"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15" name="圆角矩形 14">
            <a:hlinkClick r:id="rId7" action="ppaction://hlinksldjump"/>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77664381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69349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矩形 8"/>
          <p:cNvSpPr/>
          <p:nvPr/>
        </p:nvSpPr>
        <p:spPr>
          <a:xfrm>
            <a:off x="190550" y="737876"/>
            <a:ext cx="11639246"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元素化合价为＋</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价。</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根据</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反应中两者物质的量之比为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在反应中得到</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则失去</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元素将显＋</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价，产物为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，即氧化产物为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依据氧化还原反应方程式配平原则，得：</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3Ba(OH)</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a:t>
            </a:r>
          </a:p>
          <a:p>
            <a:pPr algn="just">
              <a:lnSpc>
                <a:spcPct val="150000"/>
              </a:lnSpc>
              <a:spcAft>
                <a:spcPts val="0"/>
              </a:spcAft>
            </a:pPr>
            <a:r>
              <a:rPr lang="en-US" altLang="zh-CN" sz="2800" kern="100" dirty="0" smtClean="0">
                <a:latin typeface="Times New Roman"/>
                <a:ea typeface="华文细黑"/>
                <a:cs typeface="Courier New"/>
              </a:rPr>
              <a:t>2PH</a:t>
            </a:r>
            <a:r>
              <a:rPr lang="en-US" altLang="zh-CN" sz="2800" kern="100" baseline="-25000" dirty="0" smtClean="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(2)</a:t>
            </a:r>
            <a:r>
              <a:rPr lang="en-US" altLang="zh-CN" sz="2800" kern="100" dirty="0">
                <a:solidFill>
                  <a:srgbClr val="E36C0A"/>
                </a:solidFill>
                <a:latin typeface="宋体"/>
                <a:ea typeface="华文细黑"/>
                <a:cs typeface="Times New Roman"/>
              </a:rPr>
              <a:t>①</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1</a:t>
            </a:r>
            <a:r>
              <a:rPr lang="zh-CN" altLang="zh-CN" sz="2800" kern="100" dirty="0">
                <a:solidFill>
                  <a:srgbClr val="E36C0A"/>
                </a:solidFill>
                <a:latin typeface="Times New Roman"/>
                <a:ea typeface="华文细黑"/>
                <a:cs typeface="Times New Roman"/>
              </a:rPr>
              <a:t>　</a:t>
            </a:r>
            <a:r>
              <a:rPr lang="en-US" altLang="zh-CN" sz="2800" kern="100" dirty="0">
                <a:solidFill>
                  <a:srgbClr val="E36C0A"/>
                </a:solidFill>
                <a:latin typeface="宋体"/>
                <a:ea typeface="华文细黑"/>
                <a:cs typeface="Times New Roman"/>
              </a:rPr>
              <a:t>②</a:t>
            </a:r>
            <a:r>
              <a:rPr lang="en-US" altLang="zh-CN" sz="2800" kern="100" dirty="0">
                <a:solidFill>
                  <a:srgbClr val="E36C0A"/>
                </a:solidFill>
                <a:latin typeface="Times New Roman"/>
                <a:ea typeface="华文细黑"/>
                <a:cs typeface="Courier New"/>
              </a:rPr>
              <a:t>H</a:t>
            </a:r>
            <a:r>
              <a:rPr lang="en-US" altLang="zh-CN" sz="2800" kern="100" baseline="-25000" dirty="0">
                <a:solidFill>
                  <a:srgbClr val="E36C0A"/>
                </a:solidFill>
                <a:latin typeface="Times New Roman"/>
                <a:ea typeface="华文细黑"/>
                <a:cs typeface="Courier New"/>
              </a:rPr>
              <a:t>3</a:t>
            </a:r>
            <a:r>
              <a:rPr lang="en-US" altLang="zh-CN" sz="2800" kern="100" dirty="0">
                <a:solidFill>
                  <a:srgbClr val="E36C0A"/>
                </a:solidFill>
                <a:latin typeface="Times New Roman"/>
                <a:ea typeface="华文细黑"/>
                <a:cs typeface="Courier New"/>
              </a:rPr>
              <a:t>PO</a:t>
            </a:r>
            <a:r>
              <a:rPr lang="en-US" altLang="zh-CN" sz="2800" kern="100" baseline="-25000" dirty="0">
                <a:solidFill>
                  <a:srgbClr val="E36C0A"/>
                </a:solidFill>
                <a:latin typeface="Times New Roman"/>
                <a:ea typeface="华文细黑"/>
                <a:cs typeface="Courier New"/>
              </a:rPr>
              <a:t>4</a:t>
            </a:r>
            <a:endParaRPr lang="zh-CN" altLang="zh-CN" sz="1050" kern="100" dirty="0">
              <a:latin typeface="宋体"/>
              <a:cs typeface="Courier New"/>
            </a:endParaRPr>
          </a:p>
          <a:p>
            <a:pPr algn="just">
              <a:lnSpc>
                <a:spcPct val="150000"/>
              </a:lnSpc>
              <a:spcAft>
                <a:spcPts val="0"/>
              </a:spcAft>
            </a:pPr>
            <a:r>
              <a:rPr lang="en-US" altLang="zh-CN" sz="2800" kern="100" dirty="0">
                <a:solidFill>
                  <a:srgbClr val="E36C0A"/>
                </a:solidFill>
                <a:latin typeface="Times New Roman"/>
                <a:ea typeface="华文细黑"/>
                <a:cs typeface="Courier New"/>
              </a:rPr>
              <a:t>(3)2P</a:t>
            </a:r>
            <a:r>
              <a:rPr lang="en-US" altLang="zh-CN" sz="2800" kern="100" baseline="-25000" dirty="0">
                <a:solidFill>
                  <a:srgbClr val="E36C0A"/>
                </a:solidFill>
                <a:latin typeface="Times New Roman"/>
                <a:ea typeface="华文细黑"/>
                <a:cs typeface="Courier New"/>
              </a:rPr>
              <a:t>4</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3Ba(OH)</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6H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=3Ba(H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PO</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2PH</a:t>
            </a:r>
            <a:r>
              <a:rPr lang="en-US" altLang="zh-CN" sz="2800" kern="100" baseline="-25000" dirty="0">
                <a:solidFill>
                  <a:srgbClr val="E36C0A"/>
                </a:solidFill>
                <a:latin typeface="Times New Roman"/>
                <a:ea typeface="华文细黑"/>
                <a:cs typeface="Courier New"/>
              </a:rPr>
              <a:t>3</a:t>
            </a:r>
            <a:r>
              <a:rPr lang="en-US" altLang="zh-CN" sz="2800" kern="100" dirty="0" smtClean="0">
                <a:solidFill>
                  <a:srgbClr val="E36C0A"/>
                </a:solidFill>
                <a:latin typeface="宋体"/>
                <a:ea typeface="华文细黑"/>
                <a:cs typeface="Times New Roman"/>
              </a:rPr>
              <a:t>↑</a:t>
            </a:r>
            <a:endParaRPr lang="zh-CN" altLang="zh-CN" sz="1050" kern="100" dirty="0">
              <a:latin typeface="宋体"/>
              <a:cs typeface="Courier New"/>
            </a:endParaRPr>
          </a:p>
        </p:txBody>
      </p:sp>
      <p:sp>
        <p:nvSpPr>
          <p:cNvPr id="12"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3"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4"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5"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a:hlinkClick r:id="rId6"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5310993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blinds(horizontal)">
                                      <p:cBhvr>
                                        <p:cTn id="7" dur="750"/>
                                        <p:tgtEl>
                                          <p:spTgt spid="9">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blinds(horizontal)">
                                      <p:cBhvr>
                                        <p:cTn id="11" dur="750"/>
                                        <p:tgtEl>
                                          <p:spTgt spid="9">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blinds(horizontal)">
                                      <p:cBhvr>
                                        <p:cTn id="15" dur="750"/>
                                        <p:tgtEl>
                                          <p:spTgt spid="9">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animEffect transition="in" filter="blinds(horizontal)">
                                      <p:cBhvr>
                                        <p:cTn id="19" dur="750"/>
                                        <p:tgtEl>
                                          <p:spTgt spid="9">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animEffect transition="in" filter="blinds(horizontal)">
                                      <p:cBhvr>
                                        <p:cTn id="23" dur="750"/>
                                        <p:tgtEl>
                                          <p:spTgt spid="9">
                                            <p:txEl>
                                              <p:pRg st="4" end="4"/>
                                            </p:txEl>
                                          </p:spTgt>
                                        </p:tgtEl>
                                      </p:cBhvr>
                                    </p:animEffect>
                                  </p:childTnLst>
                                </p:cTn>
                              </p:par>
                            </p:childTnLst>
                          </p:cTn>
                        </p:par>
                        <p:par>
                          <p:cTn id="24" fill="hold">
                            <p:stCondLst>
                              <p:cond delay="3750"/>
                            </p:stCondLst>
                            <p:childTnLst>
                              <p:par>
                                <p:cTn id="25" presetID="3" presetClass="entr" presetSubtype="10" fill="hold" nodeType="after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animEffect transition="in" filter="blinds(horizontal)">
                                      <p:cBhvr>
                                        <p:cTn id="27" dur="750"/>
                                        <p:tgtEl>
                                          <p:spTgt spid="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
          <p:cNvSpPr txBox="1"/>
          <p:nvPr/>
        </p:nvSpPr>
        <p:spPr>
          <a:xfrm>
            <a:off x="3951030" y="2768075"/>
            <a:ext cx="428835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练出高分</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222944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4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4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23" name="矩形 22"/>
          <p:cNvSpPr/>
          <p:nvPr/>
        </p:nvSpPr>
        <p:spPr>
          <a:xfrm>
            <a:off x="279521" y="765498"/>
            <a:ext cx="11409907"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某研究小组对离子方程式</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err="1">
                <a:latin typeface="Times New Roman"/>
                <a:ea typeface="华文细黑"/>
                <a:cs typeface="Courier New"/>
              </a:rPr>
              <a:t>y</a:t>
            </a:r>
            <a:r>
              <a:rPr lang="en-US" altLang="zh-CN" sz="2800" kern="100" dirty="0" err="1">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的分析研究，下列说法中错误的是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根据电荷守恒，得出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的和一定等于</a:t>
            </a:r>
            <a:r>
              <a:rPr lang="en-US" altLang="zh-CN" sz="2800" i="1" kern="100" dirty="0">
                <a:latin typeface="Times New Roman"/>
                <a:ea typeface="华文细黑"/>
                <a:cs typeface="Courier New"/>
              </a:rPr>
              <a:t>m</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根据原子守恒，得出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根据电子得失守恒，得出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的结论</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根据氧化还原反应关系得出：</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a:t>
            </a:r>
            <a:r>
              <a:rPr lang="zh-CN" altLang="zh-CN" sz="2800" kern="100" dirty="0" smtClean="0">
                <a:latin typeface="Times New Roman"/>
                <a:ea typeface="华文细黑"/>
                <a:cs typeface="Times New Roman"/>
              </a:rPr>
              <a:t>化</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产物</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a:t>
            </a:r>
            <a:endParaRPr lang="zh-CN" altLang="zh-CN" sz="2800" kern="100" dirty="0">
              <a:effectLst/>
              <a:latin typeface="宋体"/>
              <a:cs typeface="Courier New"/>
            </a:endParaRPr>
          </a:p>
        </p:txBody>
      </p:sp>
      <p:sp>
        <p:nvSpPr>
          <p:cNvPr id="20" name="矩形 1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1" name="圆角矩形 20">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5356763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矩形 22"/>
          <p:cNvSpPr/>
          <p:nvPr/>
        </p:nvSpPr>
        <p:spPr>
          <a:xfrm>
            <a:off x="475325" y="765498"/>
            <a:ext cx="11296938" cy="4616648"/>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项，根据电荷守恒，得出</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项，根据</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应该失去</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化合价升高是还原剂，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化合价降低是氧化剂，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是氧化产物，</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8"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9"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0"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1"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2"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3"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4"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5"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6"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7"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627356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blinds(horizontal)">
                                      <p:cBhvr>
                                        <p:cTn id="7" dur="750"/>
                                        <p:tgtEl>
                                          <p:spTgt spid="2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3">
                                            <p:txEl>
                                              <p:pRg st="1" end="1"/>
                                            </p:txEl>
                                          </p:spTgt>
                                        </p:tgtEl>
                                        <p:attrNameLst>
                                          <p:attrName>style.visibility</p:attrName>
                                        </p:attrNameLst>
                                      </p:cBhvr>
                                      <p:to>
                                        <p:strVal val="visible"/>
                                      </p:to>
                                    </p:set>
                                    <p:animEffect transition="in" filter="blinds(horizontal)">
                                      <p:cBhvr>
                                        <p:cTn id="11" dur="750"/>
                                        <p:tgtEl>
                                          <p:spTgt spid="2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3">
                                            <p:txEl>
                                              <p:pRg st="2" end="2"/>
                                            </p:txEl>
                                          </p:spTgt>
                                        </p:tgtEl>
                                        <p:attrNameLst>
                                          <p:attrName>style.visibility</p:attrName>
                                        </p:attrNameLst>
                                      </p:cBhvr>
                                      <p:to>
                                        <p:strVal val="visible"/>
                                      </p:to>
                                    </p:set>
                                    <p:animEffect transition="in" filter="blinds(horizontal)">
                                      <p:cBhvr>
                                        <p:cTn id="15" dur="750"/>
                                        <p:tgtEl>
                                          <p:spTgt spid="23">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23">
                                            <p:txEl>
                                              <p:pRg st="3" end="3"/>
                                            </p:txEl>
                                          </p:spTgt>
                                        </p:tgtEl>
                                        <p:attrNameLst>
                                          <p:attrName>style.visibility</p:attrName>
                                        </p:attrNameLst>
                                      </p:cBhvr>
                                      <p:to>
                                        <p:strVal val="visible"/>
                                      </p:to>
                                    </p:set>
                                    <p:animEffect transition="in" filter="blinds(horizontal)">
                                      <p:cBhvr>
                                        <p:cTn id="19" dur="750"/>
                                        <p:tgtEl>
                                          <p:spTgt spid="23">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23">
                                            <p:txEl>
                                              <p:pRg st="4" end="4"/>
                                            </p:txEl>
                                          </p:spTgt>
                                        </p:tgtEl>
                                        <p:attrNameLst>
                                          <p:attrName>style.visibility</p:attrName>
                                        </p:attrNameLst>
                                      </p:cBhvr>
                                      <p:to>
                                        <p:strVal val="visible"/>
                                      </p:to>
                                    </p:set>
                                    <p:animEffect transition="in" filter="blinds(horizontal)">
                                      <p:cBhvr>
                                        <p:cTn id="23" dur="75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18967979"/>
              </p:ext>
            </p:extLst>
          </p:nvPr>
        </p:nvGraphicFramePr>
        <p:xfrm>
          <a:off x="294096" y="837506"/>
          <a:ext cx="11684000" cy="3057525"/>
        </p:xfrm>
        <a:graphic>
          <a:graphicData uri="http://schemas.openxmlformats.org/presentationml/2006/ole">
            <mc:AlternateContent xmlns:mc="http://schemas.openxmlformats.org/markup-compatibility/2006">
              <mc:Choice xmlns:v="urn:schemas-microsoft-com:vml" Requires="v">
                <p:oleObj spid="_x0000_s22888" name="文档" r:id="rId4" imgW="11684868" imgH="3066550" progId="Word.Document.12">
                  <p:embed/>
                </p:oleObj>
              </mc:Choice>
              <mc:Fallback>
                <p:oleObj name="文档" r:id="rId4" imgW="11684868" imgH="3066550" progId="Word.Document.12">
                  <p:embed/>
                  <p:pic>
                    <p:nvPicPr>
                      <p:cNvPr id="0" name=""/>
                      <p:cNvPicPr/>
                      <p:nvPr/>
                    </p:nvPicPr>
                    <p:blipFill>
                      <a:blip r:embed="rId5"/>
                      <a:stretch>
                        <a:fillRect/>
                      </a:stretch>
                    </p:blipFill>
                    <p:spPr>
                      <a:xfrm>
                        <a:off x="294096" y="837506"/>
                        <a:ext cx="11684000" cy="3057525"/>
                      </a:xfrm>
                      <a:prstGeom prst="rect">
                        <a:avLst/>
                      </a:prstGeom>
                    </p:spPr>
                  </p:pic>
                </p:oleObj>
              </mc:Fallback>
            </mc:AlternateContent>
          </a:graphicData>
        </a:graphic>
      </p:graphicFrame>
      <p:sp>
        <p:nvSpPr>
          <p:cNvPr id="4" name="矩形 3"/>
          <p:cNvSpPr/>
          <p:nvPr/>
        </p:nvSpPr>
        <p:spPr>
          <a:xfrm>
            <a:off x="187720" y="3679007"/>
            <a:ext cx="11688154" cy="2031325"/>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中</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的化合价是＋</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元素被还原后的化合价为</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，根据氧化还原反应中化合价升降必相等：</a:t>
            </a:r>
            <a:r>
              <a:rPr lang="en-US" altLang="zh-CN" sz="2800" kern="100" dirty="0">
                <a:latin typeface="Times New Roman"/>
                <a:ea typeface="华文细黑"/>
                <a:cs typeface="Courier New"/>
              </a:rPr>
              <a:t>2.4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a</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0.03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0</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931033518"/>
              </p:ext>
            </p:extLst>
          </p:nvPr>
        </p:nvGraphicFramePr>
        <p:xfrm>
          <a:off x="1462948" y="3789834"/>
          <a:ext cx="1728788" cy="660400"/>
        </p:xfrm>
        <a:graphic>
          <a:graphicData uri="http://schemas.openxmlformats.org/presentationml/2006/ole">
            <mc:AlternateContent xmlns:mc="http://schemas.openxmlformats.org/markup-compatibility/2006">
              <mc:Choice xmlns:v="urn:schemas-microsoft-com:vml" Requires="v">
                <p:oleObj spid="_x0000_s22889" name="文档" r:id="rId7" imgW="1728489" imgH="659904" progId="Word.Document.12">
                  <p:embed/>
                </p:oleObj>
              </mc:Choice>
              <mc:Fallback>
                <p:oleObj name="文档" r:id="rId7" imgW="1728489" imgH="659904" progId="Word.Document.12">
                  <p:embed/>
                  <p:pic>
                    <p:nvPicPr>
                      <p:cNvPr id="0" name=""/>
                      <p:cNvPicPr/>
                      <p:nvPr/>
                    </p:nvPicPr>
                    <p:blipFill>
                      <a:blip r:embed="rId8"/>
                      <a:stretch>
                        <a:fillRect/>
                      </a:stretch>
                    </p:blipFill>
                    <p:spPr>
                      <a:xfrm>
                        <a:off x="1462948" y="3789834"/>
                        <a:ext cx="1728788" cy="660400"/>
                      </a:xfrm>
                      <a:prstGeom prst="rect">
                        <a:avLst/>
                      </a:prstGeom>
                    </p:spPr>
                  </p:pic>
                </p:oleObj>
              </mc:Fallback>
            </mc:AlternateContent>
          </a:graphicData>
        </a:graphic>
      </p:graphicFrame>
      <p:sp>
        <p:nvSpPr>
          <p:cNvPr id="6" name="矩形 5"/>
          <p:cNvSpPr/>
          <p:nvPr/>
        </p:nvSpPr>
        <p:spPr>
          <a:xfrm>
            <a:off x="11039629" y="157790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4"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505842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4" grpId="0"/>
      <p:bldP spid="4" grpId="1"/>
      <p:bldP spid="6" grpId="0"/>
      <p:bldP spid="6" grpId="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0983" y="693490"/>
            <a:ext cx="11524006" cy="526297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向</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溶液中，通入标准状况下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5.04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全部被还原，测得溶液中</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A.0.75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B.1.5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D.3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的物质的量是</a:t>
            </a:r>
            <a:r>
              <a:rPr lang="en-US" altLang="zh-CN" sz="2800" kern="100" dirty="0">
                <a:latin typeface="Times New Roman"/>
                <a:ea typeface="华文细黑"/>
                <a:cs typeface="Courier New"/>
              </a:rPr>
              <a:t>5.04 L/(22.4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由于</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的还原性强于</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，通入氯气后，</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先氧化</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再氧化</a:t>
            </a:r>
            <a:r>
              <a:rPr lang="en-US" altLang="zh-CN" sz="2800" kern="100" dirty="0">
                <a:latin typeface="Times New Roman"/>
                <a:ea typeface="华文细黑"/>
                <a:cs typeface="Courier New"/>
              </a:rPr>
              <a:t>Br</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则</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10092780" y="1512293"/>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802869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3" end="3"/>
                                            </p:txEl>
                                          </p:spTgt>
                                        </p:tgtEl>
                                        <p:attrNameLst>
                                          <p:attrName>style.visibility</p:attrName>
                                        </p:attrNameLst>
                                      </p:cBhvr>
                                      <p:to>
                                        <p:strVal val="visible"/>
                                      </p:to>
                                    </p:set>
                                    <p:animEffect transition="in" filter="blinds(horizontal)">
                                      <p:cBhvr>
                                        <p:cTn id="7" dur="500"/>
                                        <p:tgtEl>
                                          <p:spTgt spid="3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5">
                                            <p:txEl>
                                              <p:pRg st="4" end="4"/>
                                            </p:txEl>
                                          </p:spTgt>
                                        </p:tgtEl>
                                        <p:attrNameLst>
                                          <p:attrName>style.visibility</p:attrName>
                                        </p:attrNameLst>
                                      </p:cBhvr>
                                      <p:to>
                                        <p:strVal val="visible"/>
                                      </p:to>
                                    </p:set>
                                    <p:animEffect transition="in" filter="blinds(horizontal)">
                                      <p:cBhvr>
                                        <p:cTn id="12" dur="500"/>
                                        <p:tgtEl>
                                          <p:spTgt spid="3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5" end="5"/>
                                            </p:txEl>
                                          </p:spTgt>
                                        </p:tgtEl>
                                        <p:attrNameLst>
                                          <p:attrName>style.visibility</p:attrName>
                                        </p:attrNameLst>
                                      </p:cBhvr>
                                      <p:to>
                                        <p:strVal val="visible"/>
                                      </p:to>
                                    </p:set>
                                    <p:animEffect transition="in" filter="blinds(horizontal)">
                                      <p:cBhvr>
                                        <p:cTn id="17" dur="500"/>
                                        <p:tgtEl>
                                          <p:spTgt spid="3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5">
                                            <p:txEl>
                                              <p:pRg st="6" end="6"/>
                                            </p:txEl>
                                          </p:spTgt>
                                        </p:tgtEl>
                                        <p:attrNameLst>
                                          <p:attrName>style.visibility</p:attrName>
                                        </p:attrNameLst>
                                      </p:cBhvr>
                                      <p:to>
                                        <p:strVal val="visible"/>
                                      </p:to>
                                    </p:set>
                                    <p:animEffect transition="in" filter="blinds(horizontal)">
                                      <p:cBhvr>
                                        <p:cTn id="22" dur="500"/>
                                        <p:tgtEl>
                                          <p:spTgt spid="3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linds(horizontal)">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35">
                                            <p:txEl>
                                              <p:pRg st="3" end="3"/>
                                            </p:txEl>
                                          </p:spTgt>
                                        </p:tgtEl>
                                      </p:cBhvr>
                                    </p:animEffect>
                                    <p:set>
                                      <p:cBhvr>
                                        <p:cTn id="32" dur="1" fill="hold">
                                          <p:stCondLst>
                                            <p:cond delay="499"/>
                                          </p:stCondLst>
                                        </p:cTn>
                                        <p:tgtEl>
                                          <p:spTgt spid="35">
                                            <p:txEl>
                                              <p:pRg st="3" end="3"/>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35">
                                            <p:txEl>
                                              <p:pRg st="4" end="4"/>
                                            </p:txEl>
                                          </p:spTgt>
                                        </p:tgtEl>
                                      </p:cBhvr>
                                    </p:animEffect>
                                    <p:set>
                                      <p:cBhvr>
                                        <p:cTn id="35" dur="1" fill="hold">
                                          <p:stCondLst>
                                            <p:cond delay="499"/>
                                          </p:stCondLst>
                                        </p:cTn>
                                        <p:tgtEl>
                                          <p:spTgt spid="35">
                                            <p:txEl>
                                              <p:pRg st="4" end="4"/>
                                            </p:txEl>
                                          </p:spTgt>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35">
                                            <p:txEl>
                                              <p:pRg st="5" end="5"/>
                                            </p:txEl>
                                          </p:spTgt>
                                        </p:tgtEl>
                                      </p:cBhvr>
                                    </p:animEffect>
                                    <p:set>
                                      <p:cBhvr>
                                        <p:cTn id="38" dur="1" fill="hold">
                                          <p:stCondLst>
                                            <p:cond delay="499"/>
                                          </p:stCondLst>
                                        </p:cTn>
                                        <p:tgtEl>
                                          <p:spTgt spid="35">
                                            <p:txEl>
                                              <p:pRg st="5" end="5"/>
                                            </p:txEl>
                                          </p:spTgt>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5">
                                            <p:txEl>
                                              <p:pRg st="6" end="6"/>
                                            </p:txEl>
                                          </p:spTgt>
                                        </p:tgtEl>
                                      </p:cBhvr>
                                    </p:animEffect>
                                    <p:set>
                                      <p:cBhvr>
                                        <p:cTn id="41" dur="1" fill="hold">
                                          <p:stCondLst>
                                            <p:cond delay="499"/>
                                          </p:stCondLst>
                                        </p:cTn>
                                        <p:tgtEl>
                                          <p:spTgt spid="35">
                                            <p:txEl>
                                              <p:pRg st="6" end="6"/>
                                            </p:txEl>
                                          </p:spTgt>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2"/>
                                        </p:tgtEl>
                                      </p:cBhvr>
                                    </p:animEffect>
                                    <p:set>
                                      <p:cBhvr>
                                        <p:cTn id="44"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34"/>
                  </p:tgtEl>
                </p:cond>
              </p:nextCondLst>
            </p:seq>
          </p:childTnLst>
        </p:cTn>
      </p:par>
    </p:tnLst>
    <p:bldLst>
      <p:bldP spid="2" grpId="0"/>
      <p:bldP spid="2" grpId="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6600" y="670340"/>
            <a:ext cx="1163924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在强热时分解的产物是</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B.1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C.2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a:t>
            </a:r>
            <a:r>
              <a:rPr lang="en-US" altLang="zh-CN" sz="2800" kern="100" dirty="0" smtClean="0">
                <a:latin typeface="Times New Roman"/>
                <a:ea typeface="华文细黑"/>
                <a:cs typeface="Courier New"/>
              </a:rPr>
              <a:t>            D.4</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反应方程式是</a:t>
            </a:r>
            <a:r>
              <a:rPr lang="en-US" altLang="zh-CN" sz="2800" kern="100" dirty="0">
                <a:latin typeface="Times New Roman"/>
                <a:ea typeface="华文细黑"/>
                <a:cs typeface="Courier New"/>
              </a:rPr>
              <a:t>3(NH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=3SO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4NH</a:t>
            </a:r>
            <a:r>
              <a:rPr lang="en-US" altLang="zh-CN" sz="2800" kern="100" baseline="-25000" dirty="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，该方程式中铵根离子和氨气分子中氮原子的化合价都是－</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价，化合价不变，则该反应中化合价发生变化和未发生变化的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7895406" y="1336708"/>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9201056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2" end="2"/>
                                            </p:txEl>
                                          </p:spTgt>
                                        </p:tgtEl>
                                        <p:attrNameLst>
                                          <p:attrName>style.visibility</p:attrName>
                                        </p:attrNameLst>
                                      </p:cBhvr>
                                      <p:to>
                                        <p:strVal val="visible"/>
                                      </p:to>
                                    </p:set>
                                    <p:animEffect transition="in" filter="blinds(horizontal)">
                                      <p:cBhvr>
                                        <p:cTn id="7" dur="500"/>
                                        <p:tgtEl>
                                          <p:spTgt spid="3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5">
                                            <p:txEl>
                                              <p:pRg st="2" end="2"/>
                                            </p:txEl>
                                          </p:spTgt>
                                        </p:tgtEl>
                                      </p:cBhvr>
                                    </p:animEffect>
                                    <p:set>
                                      <p:cBhvr>
                                        <p:cTn id="17" dur="1" fill="hold">
                                          <p:stCondLst>
                                            <p:cond delay="499"/>
                                          </p:stCondLst>
                                        </p:cTn>
                                        <p:tgtEl>
                                          <p:spTgt spid="35">
                                            <p:txEl>
                                              <p:pRg st="2" end="2"/>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34"/>
                  </p:tgtEl>
                </p:cond>
              </p:nextCondLst>
            </p:seq>
          </p:childTnLst>
        </p:cTn>
      </p:par>
    </p:tnLst>
    <p:bldLst>
      <p:bldP spid="2" grpId="0"/>
      <p:bldP spid="2" grpId="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9832" y="707623"/>
            <a:ext cx="11524006" cy="5181162"/>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将一定质量的镁、铜合金加入到稀硝酸中，两者恰好完全反应，假设反应过程中还原产物全是</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，向所得溶液中加入物质的量浓度为</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mol·L</a:t>
            </a:r>
            <a:r>
              <a:rPr lang="en-US" altLang="zh-CN" sz="2800" kern="100" dirty="0">
                <a:latin typeface="Times New Roman"/>
                <a:ea typeface="华文细黑"/>
                <a:cs typeface="Courier New"/>
              </a:rPr>
              <a:t> </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溶液至沉淀完全，测得生成沉淀的质量比原合金的质量增加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，则下列有关叙述中正确的是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加入合金的质量可能为</a:t>
            </a:r>
            <a:r>
              <a:rPr lang="en-US" altLang="zh-CN" sz="2800" kern="100" dirty="0">
                <a:latin typeface="Times New Roman"/>
                <a:ea typeface="华文细黑"/>
                <a:cs typeface="Courier New"/>
              </a:rPr>
              <a:t>9.6 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沉淀完全时消耗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溶液体积为</a:t>
            </a:r>
            <a:r>
              <a:rPr lang="en-US" altLang="zh-CN" sz="2800" kern="100" dirty="0">
                <a:latin typeface="Times New Roman"/>
                <a:ea typeface="华文细黑"/>
                <a:cs typeface="Courier New"/>
              </a:rPr>
              <a:t>150 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溶解合金时产生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a:t>
            </a:r>
            <a:r>
              <a:rPr lang="en-US" altLang="zh-CN" sz="2800" kern="100" dirty="0">
                <a:latin typeface="Times New Roman"/>
                <a:ea typeface="华文细黑"/>
                <a:cs typeface="Courier New"/>
              </a:rPr>
              <a:t>0.224 L(</a:t>
            </a:r>
            <a:r>
              <a:rPr lang="zh-CN" altLang="zh-CN" sz="2800" kern="100" dirty="0">
                <a:latin typeface="Times New Roman"/>
                <a:ea typeface="华文细黑"/>
                <a:cs typeface="Times New Roman"/>
              </a:rPr>
              <a:t>以标准状况</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5497807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1054646" y="1137727"/>
            <a:ext cx="10187404" cy="4524315"/>
          </a:xfrm>
          <a:prstGeom prst="rect">
            <a:avLst/>
          </a:prstGeom>
          <a:noFill/>
        </p:spPr>
        <p:txBody>
          <a:bodyPr wrap="none" rtlCol="0" anchor="ctr">
            <a:spAutoFit/>
          </a:bodyPr>
          <a:lstStyle/>
          <a:p>
            <a:pPr algn="ctr">
              <a:lnSpc>
                <a:spcPct val="120000"/>
              </a:lnSpc>
              <a:defRPr/>
            </a:pPr>
            <a:r>
              <a:rPr lang="zh-CN" altLang="en-US" sz="6000" b="1" dirty="0" smtClean="0">
                <a:solidFill>
                  <a:schemeClr val="bg1"/>
                </a:solidFill>
                <a:latin typeface="+mj-ea"/>
                <a:ea typeface="+mj-ea"/>
              </a:rPr>
              <a:t>  </a:t>
            </a:r>
            <a:r>
              <a:rPr lang="zh-CN" altLang="en-US" sz="6000" b="1" dirty="0" smtClean="0">
                <a:solidFill>
                  <a:srgbClr val="FFFF00"/>
                </a:solidFill>
                <a:latin typeface="+mj-ea"/>
                <a:ea typeface="+mj-ea"/>
              </a:rPr>
              <a:t>用一年，换一个奇迹</a:t>
            </a:r>
            <a:endParaRPr lang="en-US" altLang="zh-CN" sz="6000" b="1" dirty="0" smtClean="0">
              <a:solidFill>
                <a:srgbClr val="FFFF00"/>
              </a:solidFill>
              <a:latin typeface="+mj-ea"/>
              <a:ea typeface="+mj-ea"/>
            </a:endParaRPr>
          </a:p>
          <a:p>
            <a:pPr algn="ctr">
              <a:lnSpc>
                <a:spcPct val="120000"/>
              </a:lnSpc>
              <a:defRPr/>
            </a:pPr>
            <a:r>
              <a:rPr lang="zh-CN" altLang="en-US" sz="6000" b="1" dirty="0" smtClean="0">
                <a:solidFill>
                  <a:srgbClr val="FFFF00"/>
                </a:solidFill>
                <a:latin typeface="+mj-ea"/>
                <a:ea typeface="+mj-ea"/>
              </a:rPr>
              <a:t>准备：</a:t>
            </a:r>
            <a:r>
              <a:rPr lang="zh-CN" altLang="en-US" sz="6000" b="1" dirty="0" smtClean="0">
                <a:solidFill>
                  <a:schemeClr val="bg1"/>
                </a:solidFill>
                <a:latin typeface="+mj-ea"/>
                <a:ea typeface="+mj-ea"/>
              </a:rPr>
              <a:t>一个精选本</a:t>
            </a:r>
            <a:r>
              <a:rPr lang="en-US" altLang="zh-CN" sz="6000" b="1" dirty="0" smtClean="0">
                <a:solidFill>
                  <a:schemeClr val="bg1"/>
                </a:solidFill>
                <a:latin typeface="+mj-ea"/>
                <a:ea typeface="+mj-ea"/>
              </a:rPr>
              <a:t>(</a:t>
            </a:r>
            <a:r>
              <a:rPr lang="zh-CN" altLang="en-US" sz="6000" b="1" dirty="0" smtClean="0">
                <a:solidFill>
                  <a:schemeClr val="bg1"/>
                </a:solidFill>
                <a:latin typeface="+mj-ea"/>
                <a:ea typeface="+mj-ea"/>
              </a:rPr>
              <a:t>错题本</a:t>
            </a:r>
            <a:r>
              <a:rPr lang="en-US" altLang="zh-CN" sz="6000" b="1" dirty="0" smtClean="0">
                <a:solidFill>
                  <a:schemeClr val="bg1"/>
                </a:solidFill>
                <a:latin typeface="+mj-ea"/>
                <a:ea typeface="+mj-ea"/>
              </a:rPr>
              <a:t>)</a:t>
            </a:r>
          </a:p>
          <a:p>
            <a:pPr algn="ctr">
              <a:lnSpc>
                <a:spcPct val="120000"/>
              </a:lnSpc>
              <a:defRPr/>
            </a:pPr>
            <a:r>
              <a:rPr lang="zh-CN" altLang="en-US" sz="6000" b="1" dirty="0" smtClean="0">
                <a:solidFill>
                  <a:schemeClr val="bg1"/>
                </a:solidFill>
                <a:latin typeface="+mj-ea"/>
                <a:ea typeface="+mj-ea"/>
              </a:rPr>
              <a:t>记录课堂补充练习、经典例题</a:t>
            </a:r>
            <a:endParaRPr lang="en-US" altLang="zh-CN" sz="6000" b="1" dirty="0" smtClean="0">
              <a:solidFill>
                <a:schemeClr val="bg1"/>
              </a:solidFill>
              <a:latin typeface="+mj-ea"/>
              <a:ea typeface="+mj-ea"/>
            </a:endParaRPr>
          </a:p>
          <a:p>
            <a:pPr algn="ctr">
              <a:lnSpc>
                <a:spcPct val="120000"/>
              </a:lnSpc>
              <a:defRPr/>
            </a:pPr>
            <a:r>
              <a:rPr lang="zh-CN" altLang="en-US" sz="6000" b="1" dirty="0" smtClean="0">
                <a:solidFill>
                  <a:schemeClr val="bg1"/>
                </a:solidFill>
                <a:latin typeface="+mj-ea"/>
                <a:ea typeface="+mj-ea"/>
              </a:rPr>
              <a:t>总结经典错题与陷阱</a:t>
            </a:r>
            <a:endParaRPr lang="zh-CN" altLang="zh-CN" sz="6000" b="1" dirty="0">
              <a:solidFill>
                <a:schemeClr val="bg1"/>
              </a:solidFill>
              <a:latin typeface="+mj-ea"/>
              <a:ea typeface="+mj-ea"/>
            </a:endParaRPr>
          </a:p>
        </p:txBody>
      </p:sp>
    </p:spTree>
    <p:extLst>
      <p:ext uri="{BB962C8B-B14F-4D97-AF65-F5344CB8AC3E}">
        <p14:creationId xmlns:p14="http://schemas.microsoft.com/office/powerpoint/2010/main" val="142789216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311416" y="693490"/>
            <a:ext cx="11524006" cy="5909310"/>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，说明</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质量为</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，即</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，金属结合氢氧根离子的物质的量与反应转移的电子的物质的量相等，所以反应转移的电子为</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，生成的</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氮原子守恒计算参加反应的硝酸的物质的量为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溶液体积应为</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气体体积标况下应为</a:t>
            </a:r>
            <a:r>
              <a:rPr lang="en-US" altLang="zh-CN" sz="2800" kern="100" dirty="0">
                <a:latin typeface="Times New Roman"/>
                <a:ea typeface="华文细黑"/>
                <a:cs typeface="Courier New"/>
              </a:rPr>
              <a:t>2.24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电荷守恒，镁、铜合金共</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，用极端假设法，如果全部是铜，质量为</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，所以合金质量应比</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小，</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8486309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35">
                                            <p:txEl>
                                              <p:pRg st="4" end="4"/>
                                            </p:txEl>
                                          </p:spTgt>
                                        </p:tgtEl>
                                        <p:attrNameLst>
                                          <p:attrName>style.visibility</p:attrName>
                                        </p:attrNameLst>
                                      </p:cBhvr>
                                      <p:to>
                                        <p:strVal val="visible"/>
                                      </p:to>
                                    </p:set>
                                    <p:animEffect transition="in" filter="blinds(horizontal)">
                                      <p:cBhvr>
                                        <p:cTn id="23"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81915"/>
            <a:ext cx="11524006"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现有</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的混合物</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，向其中加入</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溶液</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100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恰好完全反应，若将</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A.13.6 g  </a:t>
            </a:r>
            <a:r>
              <a:rPr lang="en-US" altLang="zh-CN" sz="2800" kern="100" dirty="0" smtClean="0">
                <a:latin typeface="Times New Roman"/>
                <a:ea typeface="华文细黑"/>
                <a:cs typeface="Courier New"/>
              </a:rPr>
              <a:t>			B.12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C.6 g  </a:t>
            </a:r>
            <a:r>
              <a:rPr lang="en-US" altLang="zh-CN" sz="2800" kern="100" dirty="0" smtClean="0">
                <a:latin typeface="Times New Roman"/>
                <a:ea typeface="华文细黑"/>
                <a:cs typeface="Courier New"/>
              </a:rPr>
              <a:t>				D.3.2 g</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的化学式知，混合物与硫酸反应生成的盐的化学式为</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smtClean="0">
                <a:latin typeface="Times New Roman"/>
                <a:ea typeface="华文细黑"/>
                <a:cs typeface="Courier New"/>
              </a:rPr>
              <a:t>(      )</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混合物含</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原子：</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1.6 g</a:t>
            </a:r>
            <a:r>
              <a:rPr lang="zh-CN" altLang="zh-CN" sz="2800" kern="100" dirty="0">
                <a:latin typeface="Times New Roman"/>
                <a:ea typeface="华文细黑"/>
                <a:cs typeface="Times New Roman"/>
              </a:rPr>
              <a:t>，金属元素质量为</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，因此</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g</a:t>
            </a:r>
            <a:r>
              <a:rPr lang="zh-CN" altLang="zh-CN" sz="2800" kern="100" dirty="0">
                <a:latin typeface="Times New Roman"/>
                <a:ea typeface="华文细黑"/>
                <a:cs typeface="Times New Roman"/>
              </a:rPr>
              <a:t>，选</a:t>
            </a:r>
            <a:r>
              <a:rPr lang="en-US" altLang="zh-CN" sz="2800" kern="100" dirty="0">
                <a:latin typeface="Times New Roman"/>
                <a:ea typeface="华文细黑"/>
                <a:cs typeface="Courier New"/>
              </a:rPr>
              <a:t>B</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3089564" y="1999267"/>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428378271"/>
              </p:ext>
            </p:extLst>
          </p:nvPr>
        </p:nvGraphicFramePr>
        <p:xfrm>
          <a:off x="5915383" y="4704203"/>
          <a:ext cx="987425" cy="639763"/>
        </p:xfrm>
        <a:graphic>
          <a:graphicData uri="http://schemas.openxmlformats.org/presentationml/2006/ole">
            <mc:AlternateContent xmlns:mc="http://schemas.openxmlformats.org/markup-compatibility/2006">
              <mc:Choice xmlns:v="urn:schemas-microsoft-com:vml" Requires="v">
                <p:oleObj spid="_x0000_s23732" name="文档" r:id="rId4" imgW="986834" imgH="639743" progId="Word.Document.12">
                  <p:embed/>
                </p:oleObj>
              </mc:Choice>
              <mc:Fallback>
                <p:oleObj name="文档" r:id="rId4" imgW="986834" imgH="639743" progId="Word.Document.12">
                  <p:embed/>
                  <p:pic>
                    <p:nvPicPr>
                      <p:cNvPr id="0" name=""/>
                      <p:cNvPicPr/>
                      <p:nvPr/>
                    </p:nvPicPr>
                    <p:blipFill>
                      <a:blip r:embed="rId5"/>
                      <a:stretch>
                        <a:fillRect/>
                      </a:stretch>
                    </p:blipFill>
                    <p:spPr>
                      <a:xfrm>
                        <a:off x="5915383" y="4704203"/>
                        <a:ext cx="987425" cy="639763"/>
                      </a:xfrm>
                      <a:prstGeom prst="rect">
                        <a:avLst/>
                      </a:prstGeom>
                    </p:spPr>
                  </p:pic>
                </p:oleObj>
              </mc:Fallback>
            </mc:AlternateContent>
          </a:graphicData>
        </a:graphic>
      </p:graphicFrame>
      <p:sp>
        <p:nvSpPr>
          <p:cNvPr id="20"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899104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4" end="4"/>
                                            </p:txEl>
                                          </p:spTgt>
                                        </p:tgtEl>
                                        <p:attrNameLst>
                                          <p:attrName>style.visibility</p:attrName>
                                        </p:attrNameLst>
                                      </p:cBhvr>
                                      <p:to>
                                        <p:strVal val="visible"/>
                                      </p:to>
                                    </p:set>
                                    <p:animEffect transition="in" filter="blinds(horizontal)">
                                      <p:cBhvr>
                                        <p:cTn id="7" dur="500"/>
                                        <p:tgtEl>
                                          <p:spTgt spid="35">
                                            <p:txEl>
                                              <p:pRg st="4" end="4"/>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35">
                                            <p:txEl>
                                              <p:pRg st="4" end="4"/>
                                            </p:txEl>
                                          </p:spTgt>
                                        </p:tgtEl>
                                      </p:cBhvr>
                                    </p:animEffect>
                                    <p:set>
                                      <p:cBhvr>
                                        <p:cTn id="20" dur="1" fill="hold">
                                          <p:stCondLst>
                                            <p:cond delay="499"/>
                                          </p:stCondLst>
                                        </p:cTn>
                                        <p:tgtEl>
                                          <p:spTgt spid="35">
                                            <p:txEl>
                                              <p:pRg st="4" end="4"/>
                                            </p:txEl>
                                          </p:spTgt>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2" grpId="0"/>
      <p:bldP spid="2" grpId="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71407" y="756481"/>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汽车剧烈碰撞时，安全气囊中发生反应：</a:t>
            </a:r>
            <a:r>
              <a:rPr lang="en-US" altLang="zh-CN" sz="2800" kern="100" dirty="0">
                <a:latin typeface="Times New Roman"/>
                <a:ea typeface="华文细黑"/>
                <a:cs typeface="Courier New"/>
              </a:rPr>
              <a:t>10NaN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2KNO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16N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。若氧化产物比还原产物多</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，则下列判断正确的是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40.0 L 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有</a:t>
            </a:r>
            <a:r>
              <a:rPr lang="en-US" altLang="zh-CN" sz="2800" kern="100" dirty="0">
                <a:latin typeface="Times New Roman"/>
                <a:ea typeface="华文细黑"/>
                <a:cs typeface="Courier New"/>
              </a:rPr>
              <a:t>0.250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被氧化</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转移电子的物质的量为</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3.75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8181414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矩形 33"/>
          <p:cNvSpPr/>
          <p:nvPr/>
        </p:nvSpPr>
        <p:spPr>
          <a:xfrm>
            <a:off x="170230" y="609907"/>
            <a:ext cx="11755638" cy="6247608"/>
          </a:xfrm>
          <a:prstGeom prst="rect">
            <a:avLst/>
          </a:prstGeom>
        </p:spPr>
        <p:txBody>
          <a:bodyPr>
            <a:spAutoFit/>
          </a:bodyPr>
          <a:lstStyle/>
          <a:p>
            <a:pPr lvl="0" algn="just">
              <a:lnSpc>
                <a:spcPct val="12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根据方程式，氧化产物和还原产物都是氮气，假设氧化产物有</a:t>
            </a:r>
          </a:p>
          <a:p>
            <a:pPr lvl="0" algn="just">
              <a:lnSpc>
                <a:spcPct val="120000"/>
              </a:lnSpc>
            </a:pPr>
            <a:r>
              <a:rPr lang="en-US" altLang="zh-CN" sz="2800" kern="100" dirty="0">
                <a:latin typeface="Times New Roman"/>
                <a:ea typeface="楷体_GB2312"/>
              </a:rPr>
              <a:t>15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，则还原产物有</a:t>
            </a:r>
            <a:r>
              <a:rPr lang="en-US" altLang="zh-CN" sz="2800" kern="100" dirty="0">
                <a:latin typeface="Times New Roman"/>
                <a:ea typeface="楷体_GB2312"/>
              </a:rPr>
              <a:t>1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algn="just">
              <a:lnSpc>
                <a:spcPct val="120000"/>
              </a:lnSpc>
              <a:spcAft>
                <a:spcPts val="0"/>
              </a:spcAft>
            </a:pPr>
            <a:r>
              <a:rPr lang="en-US" altLang="zh-CN" sz="2800" kern="100" spc="-50" dirty="0" smtClean="0">
                <a:latin typeface="Times New Roman"/>
                <a:ea typeface="华文细黑"/>
                <a:cs typeface="Courier New"/>
              </a:rPr>
              <a:t>10NaN</a:t>
            </a:r>
            <a:r>
              <a:rPr lang="en-US" altLang="zh-CN" sz="2800" kern="100" spc="-50" baseline="-25000" dirty="0" smtClean="0">
                <a:latin typeface="Times New Roman"/>
                <a:ea typeface="华文细黑"/>
                <a:cs typeface="Courier New"/>
              </a:rPr>
              <a:t>3</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2KNO</a:t>
            </a:r>
            <a:r>
              <a:rPr lang="en-US" altLang="zh-CN" sz="2800" kern="100" spc="-50" baseline="-25000" dirty="0">
                <a:latin typeface="Times New Roman"/>
                <a:ea typeface="华文细黑"/>
                <a:cs typeface="Courier New"/>
              </a:rPr>
              <a:t>3</a:t>
            </a:r>
            <a:r>
              <a:rPr lang="en-US" altLang="zh-CN" sz="2800" kern="100" spc="-50" dirty="0">
                <a:latin typeface="Times New Roman"/>
                <a:ea typeface="华文细黑"/>
                <a:cs typeface="Courier New"/>
              </a:rPr>
              <a:t>===K</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5Na</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15N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氧化产物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还原产物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　</a:t>
            </a:r>
            <a:r>
              <a:rPr lang="en-US" altLang="zh-CN" sz="2800" kern="100" spc="-50" dirty="0" err="1">
                <a:latin typeface="Times New Roman"/>
                <a:ea typeface="华文细黑"/>
                <a:cs typeface="Courier New"/>
              </a:rPr>
              <a:t>Δ</a:t>
            </a:r>
            <a:r>
              <a:rPr lang="en-US" altLang="zh-CN" sz="2800" i="1" kern="100" spc="-50" dirty="0" err="1">
                <a:latin typeface="Times New Roman"/>
                <a:ea typeface="华文细黑"/>
                <a:cs typeface="Courier New"/>
              </a:rPr>
              <a:t>n</a:t>
            </a:r>
            <a:endParaRPr lang="zh-CN" altLang="zh-CN" sz="2800" kern="100" spc="-5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15                             1                            </a:t>
            </a:r>
            <a:r>
              <a:rPr lang="en-US" altLang="zh-CN" sz="2800" kern="100" dirty="0">
                <a:latin typeface="Times New Roman"/>
                <a:ea typeface="华文细黑"/>
                <a:cs typeface="Courier New"/>
              </a:rPr>
              <a:t>14</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x</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y</a:t>
            </a:r>
            <a:r>
              <a:rPr lang="en-US" altLang="zh-CN" sz="2800" kern="100" dirty="0" smtClean="0">
                <a:latin typeface="Times New Roman"/>
                <a:ea typeface="华文细黑"/>
                <a:cs typeface="Courier New"/>
              </a:rPr>
              <a:t>                          1.75</a:t>
            </a:r>
            <a:endParaRPr lang="zh-CN" altLang="zh-CN" sz="2800" kern="100" dirty="0">
              <a:latin typeface="宋体"/>
              <a:cs typeface="Courier New"/>
            </a:endParaRPr>
          </a:p>
          <a:p>
            <a:pPr algn="just">
              <a:lnSpc>
                <a:spcPct val="120000"/>
              </a:lnSpc>
              <a:spcAft>
                <a:spcPts val="0"/>
              </a:spcAft>
            </a:pP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项，生成</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标准状况下的体积是</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44.8 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B</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被还原，故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C</a:t>
            </a:r>
            <a:r>
              <a:rPr lang="zh-CN" altLang="zh-CN" sz="2800" kern="100" dirty="0">
                <a:latin typeface="Times New Roman"/>
                <a:ea typeface="华文细黑"/>
                <a:cs typeface="Times New Roman"/>
              </a:rPr>
              <a:t>项，转移电子的物质的量为</a:t>
            </a:r>
            <a:r>
              <a:rPr lang="en-US" altLang="zh-CN" sz="2800" kern="100" dirty="0">
                <a:latin typeface="Times New Roman"/>
                <a:ea typeface="华文细黑"/>
                <a:cs typeface="Courier New"/>
              </a:rPr>
              <a:t>0.125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D</a:t>
            </a:r>
            <a:r>
              <a:rPr lang="zh-CN" altLang="zh-CN" sz="2800" kern="100" dirty="0">
                <a:latin typeface="Times New Roman"/>
                <a:ea typeface="华文细黑"/>
                <a:cs typeface="Times New Roman"/>
              </a:rPr>
              <a:t>项，被氧化的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1.875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2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7553794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animEffect transition="in" filter="blinds(horizontal)">
                                      <p:cBhvr>
                                        <p:cTn id="7" dur="750"/>
                                        <p:tgtEl>
                                          <p:spTgt spid="34">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4">
                                            <p:txEl>
                                              <p:pRg st="1" end="1"/>
                                            </p:txEl>
                                          </p:spTgt>
                                        </p:tgtEl>
                                        <p:attrNameLst>
                                          <p:attrName>style.visibility</p:attrName>
                                        </p:attrNameLst>
                                      </p:cBhvr>
                                      <p:to>
                                        <p:strVal val="visible"/>
                                      </p:to>
                                    </p:set>
                                    <p:animEffect transition="in" filter="blinds(horizontal)">
                                      <p:cBhvr>
                                        <p:cTn id="10" dur="750"/>
                                        <p:tgtEl>
                                          <p:spTgt spid="34">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4">
                                            <p:txEl>
                                              <p:pRg st="2" end="2"/>
                                            </p:txEl>
                                          </p:spTgt>
                                        </p:tgtEl>
                                        <p:attrNameLst>
                                          <p:attrName>style.visibility</p:attrName>
                                        </p:attrNameLst>
                                      </p:cBhvr>
                                      <p:to>
                                        <p:strVal val="visible"/>
                                      </p:to>
                                    </p:set>
                                    <p:animEffect transition="in" filter="blinds(horizontal)">
                                      <p:cBhvr>
                                        <p:cTn id="13" dur="750"/>
                                        <p:tgtEl>
                                          <p:spTgt spid="34">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34">
                                            <p:txEl>
                                              <p:pRg st="3" end="3"/>
                                            </p:txEl>
                                          </p:spTgt>
                                        </p:tgtEl>
                                        <p:attrNameLst>
                                          <p:attrName>style.visibility</p:attrName>
                                        </p:attrNameLst>
                                      </p:cBhvr>
                                      <p:to>
                                        <p:strVal val="visible"/>
                                      </p:to>
                                    </p:set>
                                    <p:animEffect transition="in" filter="blinds(horizontal)">
                                      <p:cBhvr>
                                        <p:cTn id="16" dur="750"/>
                                        <p:tgtEl>
                                          <p:spTgt spid="34">
                                            <p:txEl>
                                              <p:pRg st="3" end="3"/>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34">
                                            <p:txEl>
                                              <p:pRg st="4" end="4"/>
                                            </p:txEl>
                                          </p:spTgt>
                                        </p:tgtEl>
                                        <p:attrNameLst>
                                          <p:attrName>style.visibility</p:attrName>
                                        </p:attrNameLst>
                                      </p:cBhvr>
                                      <p:to>
                                        <p:strVal val="visible"/>
                                      </p:to>
                                    </p:set>
                                    <p:animEffect transition="in" filter="blinds(horizontal)">
                                      <p:cBhvr>
                                        <p:cTn id="19" dur="750"/>
                                        <p:tgtEl>
                                          <p:spTgt spid="34">
                                            <p:txEl>
                                              <p:pRg st="4" end="4"/>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34">
                                            <p:txEl>
                                              <p:pRg st="5" end="5"/>
                                            </p:txEl>
                                          </p:spTgt>
                                        </p:tgtEl>
                                        <p:attrNameLst>
                                          <p:attrName>style.visibility</p:attrName>
                                        </p:attrNameLst>
                                      </p:cBhvr>
                                      <p:to>
                                        <p:strVal val="visible"/>
                                      </p:to>
                                    </p:set>
                                    <p:animEffect transition="in" filter="blinds(horizontal)">
                                      <p:cBhvr>
                                        <p:cTn id="22" dur="750"/>
                                        <p:tgtEl>
                                          <p:spTgt spid="34">
                                            <p:txEl>
                                              <p:pRg st="5" end="5"/>
                                            </p:txEl>
                                          </p:spTgt>
                                        </p:tgtEl>
                                      </p:cBhvr>
                                    </p:animEffect>
                                  </p:childTnLst>
                                </p:cTn>
                              </p:par>
                            </p:childTnLst>
                          </p:cTn>
                        </p:par>
                        <p:par>
                          <p:cTn id="23" fill="hold">
                            <p:stCondLst>
                              <p:cond delay="750"/>
                            </p:stCondLst>
                            <p:childTnLst>
                              <p:par>
                                <p:cTn id="24" presetID="3" presetClass="entr" presetSubtype="10" fill="hold" nodeType="afterEffect">
                                  <p:stCondLst>
                                    <p:cond delay="0"/>
                                  </p:stCondLst>
                                  <p:childTnLst>
                                    <p:set>
                                      <p:cBhvr>
                                        <p:cTn id="25" dur="1" fill="hold">
                                          <p:stCondLst>
                                            <p:cond delay="0"/>
                                          </p:stCondLst>
                                        </p:cTn>
                                        <p:tgtEl>
                                          <p:spTgt spid="34">
                                            <p:txEl>
                                              <p:pRg st="6" end="6"/>
                                            </p:txEl>
                                          </p:spTgt>
                                        </p:tgtEl>
                                        <p:attrNameLst>
                                          <p:attrName>style.visibility</p:attrName>
                                        </p:attrNameLst>
                                      </p:cBhvr>
                                      <p:to>
                                        <p:strVal val="visible"/>
                                      </p:to>
                                    </p:set>
                                    <p:animEffect transition="in" filter="blinds(horizontal)">
                                      <p:cBhvr>
                                        <p:cTn id="26" dur="750"/>
                                        <p:tgtEl>
                                          <p:spTgt spid="34">
                                            <p:txEl>
                                              <p:pRg st="6" end="6"/>
                                            </p:txEl>
                                          </p:spTgt>
                                        </p:tgtEl>
                                      </p:cBhvr>
                                    </p:animEffect>
                                  </p:childTnLst>
                                </p:cTn>
                              </p:par>
                            </p:childTnLst>
                          </p:cTn>
                        </p:par>
                        <p:par>
                          <p:cTn id="27" fill="hold">
                            <p:stCondLst>
                              <p:cond delay="1500"/>
                            </p:stCondLst>
                            <p:childTnLst>
                              <p:par>
                                <p:cTn id="28" presetID="3" presetClass="entr" presetSubtype="10" fill="hold" nodeType="afterEffect">
                                  <p:stCondLst>
                                    <p:cond delay="0"/>
                                  </p:stCondLst>
                                  <p:childTnLst>
                                    <p:set>
                                      <p:cBhvr>
                                        <p:cTn id="29" dur="1" fill="hold">
                                          <p:stCondLst>
                                            <p:cond delay="0"/>
                                          </p:stCondLst>
                                        </p:cTn>
                                        <p:tgtEl>
                                          <p:spTgt spid="34">
                                            <p:txEl>
                                              <p:pRg st="7" end="7"/>
                                            </p:txEl>
                                          </p:spTgt>
                                        </p:tgtEl>
                                        <p:attrNameLst>
                                          <p:attrName>style.visibility</p:attrName>
                                        </p:attrNameLst>
                                      </p:cBhvr>
                                      <p:to>
                                        <p:strVal val="visible"/>
                                      </p:to>
                                    </p:set>
                                    <p:animEffect transition="in" filter="blinds(horizontal)">
                                      <p:cBhvr>
                                        <p:cTn id="30" dur="750"/>
                                        <p:tgtEl>
                                          <p:spTgt spid="34">
                                            <p:txEl>
                                              <p:pRg st="7" end="7"/>
                                            </p:txEl>
                                          </p:spTgt>
                                        </p:tgtEl>
                                      </p:cBhvr>
                                    </p:animEffect>
                                  </p:childTnLst>
                                </p:cTn>
                              </p:par>
                            </p:childTnLst>
                          </p:cTn>
                        </p:par>
                        <p:par>
                          <p:cTn id="31" fill="hold">
                            <p:stCondLst>
                              <p:cond delay="2250"/>
                            </p:stCondLst>
                            <p:childTnLst>
                              <p:par>
                                <p:cTn id="32" presetID="3" presetClass="entr" presetSubtype="10" fill="hold" nodeType="afterEffect">
                                  <p:stCondLst>
                                    <p:cond delay="0"/>
                                  </p:stCondLst>
                                  <p:childTnLst>
                                    <p:set>
                                      <p:cBhvr>
                                        <p:cTn id="33" dur="1" fill="hold">
                                          <p:stCondLst>
                                            <p:cond delay="0"/>
                                          </p:stCondLst>
                                        </p:cTn>
                                        <p:tgtEl>
                                          <p:spTgt spid="34">
                                            <p:txEl>
                                              <p:pRg st="8" end="8"/>
                                            </p:txEl>
                                          </p:spTgt>
                                        </p:tgtEl>
                                        <p:attrNameLst>
                                          <p:attrName>style.visibility</p:attrName>
                                        </p:attrNameLst>
                                      </p:cBhvr>
                                      <p:to>
                                        <p:strVal val="visible"/>
                                      </p:to>
                                    </p:set>
                                    <p:animEffect transition="in" filter="blinds(horizontal)">
                                      <p:cBhvr>
                                        <p:cTn id="34" dur="750"/>
                                        <p:tgtEl>
                                          <p:spTgt spid="34">
                                            <p:txEl>
                                              <p:pRg st="8" end="8"/>
                                            </p:txEl>
                                          </p:spTgt>
                                        </p:tgtEl>
                                      </p:cBhvr>
                                    </p:animEffect>
                                  </p:childTnLst>
                                </p:cTn>
                              </p:par>
                            </p:childTnLst>
                          </p:cTn>
                        </p:par>
                        <p:par>
                          <p:cTn id="35" fill="hold">
                            <p:stCondLst>
                              <p:cond delay="3000"/>
                            </p:stCondLst>
                            <p:childTnLst>
                              <p:par>
                                <p:cTn id="36" presetID="3" presetClass="entr" presetSubtype="10" fill="hold" nodeType="afterEffect">
                                  <p:stCondLst>
                                    <p:cond delay="0"/>
                                  </p:stCondLst>
                                  <p:childTnLst>
                                    <p:set>
                                      <p:cBhvr>
                                        <p:cTn id="37" dur="1" fill="hold">
                                          <p:stCondLst>
                                            <p:cond delay="0"/>
                                          </p:stCondLst>
                                        </p:cTn>
                                        <p:tgtEl>
                                          <p:spTgt spid="34">
                                            <p:txEl>
                                              <p:pRg st="9" end="9"/>
                                            </p:txEl>
                                          </p:spTgt>
                                        </p:tgtEl>
                                        <p:attrNameLst>
                                          <p:attrName>style.visibility</p:attrName>
                                        </p:attrNameLst>
                                      </p:cBhvr>
                                      <p:to>
                                        <p:strVal val="visible"/>
                                      </p:to>
                                    </p:set>
                                    <p:animEffect transition="in" filter="blinds(horizontal)">
                                      <p:cBhvr>
                                        <p:cTn id="38" dur="750"/>
                                        <p:tgtEl>
                                          <p:spTgt spid="34">
                                            <p:txEl>
                                              <p:pRg st="9" end="9"/>
                                            </p:txEl>
                                          </p:spTgt>
                                        </p:tgtEl>
                                      </p:cBhvr>
                                    </p:animEffect>
                                  </p:childTnLst>
                                </p:cTn>
                              </p:par>
                            </p:childTnLst>
                          </p:cTn>
                        </p:par>
                        <p:par>
                          <p:cTn id="39" fill="hold">
                            <p:stCondLst>
                              <p:cond delay="3750"/>
                            </p:stCondLst>
                            <p:childTnLst>
                              <p:par>
                                <p:cTn id="40" presetID="3" presetClass="entr" presetSubtype="10" fill="hold" nodeType="afterEffect">
                                  <p:stCondLst>
                                    <p:cond delay="0"/>
                                  </p:stCondLst>
                                  <p:childTnLst>
                                    <p:set>
                                      <p:cBhvr>
                                        <p:cTn id="41" dur="1" fill="hold">
                                          <p:stCondLst>
                                            <p:cond delay="0"/>
                                          </p:stCondLst>
                                        </p:cTn>
                                        <p:tgtEl>
                                          <p:spTgt spid="34">
                                            <p:txEl>
                                              <p:pRg st="10" end="10"/>
                                            </p:txEl>
                                          </p:spTgt>
                                        </p:tgtEl>
                                        <p:attrNameLst>
                                          <p:attrName>style.visibility</p:attrName>
                                        </p:attrNameLst>
                                      </p:cBhvr>
                                      <p:to>
                                        <p:strVal val="visible"/>
                                      </p:to>
                                    </p:set>
                                    <p:animEffect transition="in" filter="blinds(horizontal)">
                                      <p:cBhvr>
                                        <p:cTn id="42" dur="750"/>
                                        <p:tgtEl>
                                          <p:spTgt spid="3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10092" y="633057"/>
            <a:ext cx="11639246"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8.</a:t>
            </a:r>
            <a:r>
              <a:rPr lang="zh-CN" altLang="zh-CN" sz="2800" kern="100" dirty="0">
                <a:latin typeface="Times New Roman"/>
                <a:ea typeface="华文细黑"/>
                <a:cs typeface="Times New Roman"/>
              </a:rPr>
              <a:t>将</a:t>
            </a:r>
            <a:r>
              <a:rPr lang="en-US" altLang="zh-CN" sz="2800" kern="100" dirty="0">
                <a:latin typeface="Times New Roman"/>
                <a:ea typeface="华文细黑"/>
                <a:cs typeface="Courier New"/>
              </a:rPr>
              <a:t>35.8 g 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组成的合金溶于足量的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溶液中，产生</a:t>
            </a:r>
            <a:r>
              <a:rPr lang="en-US" altLang="zh-CN" sz="2800" kern="100" dirty="0">
                <a:latin typeface="Times New Roman"/>
                <a:ea typeface="华文细黑"/>
                <a:cs typeface="Courier New"/>
              </a:rPr>
              <a:t>6.72 L</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。另取等质量的该合金溶于过量的稀硝酸中，生成</a:t>
            </a:r>
            <a:r>
              <a:rPr lang="en-US" altLang="zh-CN" sz="2800" kern="100" dirty="0">
                <a:latin typeface="Times New Roman"/>
                <a:ea typeface="华文细黑"/>
                <a:cs typeface="Courier New"/>
              </a:rPr>
              <a:t>13.44 L NO(</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，向反应后的溶液中加入足量的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溶液，得到沉淀的质量为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A.66.4 g  </a:t>
            </a:r>
            <a:r>
              <a:rPr lang="en-US" altLang="zh-CN" sz="2800" kern="100" dirty="0" smtClean="0">
                <a:latin typeface="Times New Roman"/>
                <a:ea typeface="华文细黑"/>
                <a:cs typeface="Courier New"/>
              </a:rPr>
              <a:t>			B.50.8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C.44.8 g  </a:t>
            </a:r>
            <a:r>
              <a:rPr lang="en-US" altLang="zh-CN" sz="2800" kern="100" dirty="0" smtClean="0">
                <a:latin typeface="Times New Roman"/>
                <a:ea typeface="华文细黑"/>
                <a:cs typeface="Courier New"/>
              </a:rPr>
              <a:t>			D.39.2 g</a:t>
            </a:r>
            <a:endParaRPr lang="en-US" altLang="zh-CN" sz="2800" kern="100" dirty="0" smtClean="0">
              <a:latin typeface="宋体"/>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41921345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 name="矩形 36"/>
          <p:cNvSpPr/>
          <p:nvPr/>
        </p:nvSpPr>
        <p:spPr>
          <a:xfrm>
            <a:off x="182376" y="1775615"/>
            <a:ext cx="11755638" cy="5133713"/>
          </a:xfrm>
          <a:prstGeom prst="rect">
            <a:avLst/>
          </a:prstGeom>
        </p:spPr>
        <p:txBody>
          <a:bodyPr>
            <a:spAutoFit/>
          </a:bodyPr>
          <a:lstStyle/>
          <a:p>
            <a:pPr algn="just">
              <a:lnSpc>
                <a:spcPct val="130000"/>
              </a:lnSpc>
              <a:spcAft>
                <a:spcPts val="0"/>
              </a:spcAft>
            </a:pPr>
            <a:r>
              <a:rPr lang="en-US" altLang="zh-CN" sz="2800" i="1" kern="100" dirty="0">
                <a:latin typeface="Times New Roman"/>
                <a:ea typeface="华文细黑"/>
              </a:rPr>
              <a:t>n</a:t>
            </a:r>
            <a:r>
              <a:rPr lang="en-US" altLang="zh-CN" sz="2800" kern="100" dirty="0">
                <a:latin typeface="Times New Roman"/>
                <a:ea typeface="华文细黑"/>
              </a:rPr>
              <a:t>(Al)</a:t>
            </a:r>
            <a:r>
              <a:rPr lang="zh-CN" altLang="zh-CN" sz="2800" kern="100" dirty="0">
                <a:latin typeface="Times New Roman"/>
                <a:ea typeface="华文细黑"/>
                <a:cs typeface="Times New Roman"/>
              </a:rPr>
              <a:t>＝</a:t>
            </a:r>
            <a:r>
              <a:rPr lang="en-US" altLang="zh-CN" sz="2800" kern="100" dirty="0">
                <a:latin typeface="Times New Roman"/>
                <a:ea typeface="华文细黑"/>
              </a:rPr>
              <a:t>0.2 </a:t>
            </a:r>
            <a:r>
              <a:rPr lang="en-US" altLang="zh-CN" sz="2800" kern="100" dirty="0" err="1">
                <a:latin typeface="Times New Roman"/>
                <a:ea typeface="华文细黑"/>
              </a:rPr>
              <a:t>mol</a:t>
            </a:r>
            <a:r>
              <a:rPr lang="zh-CN" altLang="zh-CN" sz="2800" kern="100" dirty="0">
                <a:latin typeface="Times New Roman"/>
                <a:ea typeface="华文细黑"/>
                <a:cs typeface="Times New Roman"/>
              </a:rPr>
              <a:t>，故金属铝的质量为</a:t>
            </a:r>
            <a:r>
              <a:rPr lang="en-US" altLang="zh-CN" sz="2800" kern="100" dirty="0">
                <a:latin typeface="Times New Roman"/>
                <a:ea typeface="华文细黑"/>
              </a:rPr>
              <a:t>0.2 mol</a:t>
            </a:r>
            <a:r>
              <a:rPr lang="en-US" altLang="zh-CN" sz="2800" kern="100" dirty="0">
                <a:latin typeface="宋体"/>
                <a:ea typeface="华文细黑"/>
                <a:cs typeface="Times New Roman"/>
              </a:rPr>
              <a:t>×</a:t>
            </a:r>
            <a:r>
              <a:rPr lang="en-US" altLang="zh-CN" sz="2800" kern="100" dirty="0">
                <a:latin typeface="Times New Roman"/>
                <a:ea typeface="华文细黑"/>
              </a:rPr>
              <a:t>27 </a:t>
            </a:r>
            <a:r>
              <a:rPr lang="en-US" altLang="zh-CN" sz="2800" kern="100" dirty="0" err="1">
                <a:latin typeface="Times New Roman"/>
                <a:ea typeface="华文细黑"/>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rPr>
              <a:t>1</a:t>
            </a:r>
            <a:r>
              <a:rPr lang="zh-CN" altLang="zh-CN" sz="2800" kern="100" dirty="0">
                <a:latin typeface="Times New Roman"/>
                <a:ea typeface="华文细黑"/>
                <a:cs typeface="Times New Roman"/>
              </a:rPr>
              <a:t>＝</a:t>
            </a:r>
            <a:r>
              <a:rPr lang="en-US" altLang="zh-CN" sz="2800" kern="100" dirty="0">
                <a:latin typeface="Times New Roman"/>
                <a:ea typeface="华文细黑"/>
              </a:rPr>
              <a:t>5.4 g</a:t>
            </a:r>
            <a:r>
              <a:rPr lang="zh-CN" altLang="zh-CN" sz="2800" kern="100" dirty="0">
                <a:latin typeface="Times New Roman"/>
                <a:ea typeface="华文细黑"/>
                <a:cs typeface="Times New Roman"/>
              </a:rPr>
              <a:t>，金属铝提供电子的量是</a:t>
            </a:r>
            <a:r>
              <a:rPr lang="en-US" altLang="zh-CN" sz="2800" kern="100" dirty="0">
                <a:latin typeface="Times New Roman"/>
                <a:ea typeface="华文细黑"/>
              </a:rPr>
              <a:t>0.6 </a:t>
            </a:r>
            <a:r>
              <a:rPr lang="en-US" altLang="zh-CN" sz="2800" kern="100" dirty="0" err="1">
                <a:latin typeface="Times New Roman"/>
                <a:ea typeface="华文细黑"/>
              </a:rPr>
              <a:t>mol</a:t>
            </a:r>
            <a:r>
              <a:rPr lang="zh-CN" altLang="zh-CN" sz="2800" kern="100" dirty="0">
                <a:latin typeface="Times New Roman"/>
                <a:ea typeface="华文细黑"/>
                <a:cs typeface="Times New Roman"/>
              </a:rPr>
              <a:t>。将合金溶于过量稀硝酸中，分别生成</a:t>
            </a:r>
            <a:r>
              <a:rPr lang="en-US" altLang="zh-CN" sz="2800" kern="100" dirty="0">
                <a:latin typeface="Times New Roman"/>
                <a:ea typeface="华文细黑"/>
              </a:rPr>
              <a:t>Al</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Fe</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Cu</a:t>
            </a:r>
            <a:r>
              <a:rPr lang="en-US" altLang="zh-CN" sz="2800" kern="100" baseline="30000" dirty="0">
                <a:latin typeface="Times New Roman"/>
                <a:ea typeface="华文细黑"/>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，根据电子守恒</a:t>
            </a:r>
            <a:r>
              <a:rPr lang="zh-CN" altLang="zh-CN" sz="2800" kern="100" dirty="0" smtClean="0">
                <a:latin typeface="Times New Roman"/>
                <a:ea typeface="华文细黑"/>
                <a:cs typeface="Times New Roman"/>
              </a:rPr>
              <a:t>，</a:t>
            </a:r>
            <a:endParaRPr lang="en-US" altLang="zh-CN" sz="2800" kern="100" dirty="0">
              <a:latin typeface="Times New Roman"/>
              <a:ea typeface="华文细黑"/>
              <a:cs typeface="Courier New"/>
            </a:endParaRPr>
          </a:p>
          <a:p>
            <a:pPr algn="just">
              <a:lnSpc>
                <a:spcPct val="130000"/>
              </a:lnSpc>
              <a:spcAft>
                <a:spcPts val="0"/>
              </a:spcAft>
            </a:pPr>
            <a:r>
              <a:rPr lang="en-US" altLang="zh-CN" sz="2800" kern="100" dirty="0" smtClean="0">
                <a:latin typeface="Times New Roman"/>
                <a:ea typeface="华文细黑"/>
              </a:rPr>
              <a:t>1.8 </a:t>
            </a:r>
            <a:r>
              <a:rPr lang="en-US" altLang="zh-CN" sz="2800" kern="100" dirty="0" err="1" smtClean="0">
                <a:latin typeface="Times New Roman"/>
                <a:ea typeface="华文细黑"/>
              </a:rPr>
              <a:t>mol</a:t>
            </a:r>
            <a:r>
              <a:rPr lang="zh-CN" altLang="zh-CN" sz="2800" kern="100" dirty="0" smtClean="0">
                <a:latin typeface="Times New Roman"/>
                <a:ea typeface="华文细黑"/>
              </a:rPr>
              <a:t>，</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共提供的电子物质的量为</a:t>
            </a:r>
            <a:r>
              <a:rPr lang="en-US" altLang="zh-CN" sz="2800" kern="100" dirty="0">
                <a:latin typeface="Times New Roman"/>
                <a:ea typeface="华文细黑"/>
                <a:cs typeface="Courier New"/>
              </a:rPr>
              <a:t>1.8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，向反应后的溶液中加入过量的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溶液，所得沉淀为氢氧化铁、氢氧化铜，由电荷守恒可知，反应中金属铁、铜提供的电子的物质的量等于生成碱的氢氧根离子的物质的量，即：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，所以反应后沉淀的质量等于</a:t>
            </a:r>
            <a:r>
              <a:rPr lang="en-US" altLang="zh-CN" sz="2800" kern="100" dirty="0">
                <a:latin typeface="Times New Roman"/>
                <a:ea typeface="华文细黑"/>
                <a:cs typeface="Courier New"/>
              </a:rPr>
              <a:t>35.8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5.4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50.8 g</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3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234705021"/>
              </p:ext>
            </p:extLst>
          </p:nvPr>
        </p:nvGraphicFramePr>
        <p:xfrm>
          <a:off x="3860310" y="2781693"/>
          <a:ext cx="7790346" cy="1095517"/>
        </p:xfrm>
        <a:graphic>
          <a:graphicData uri="http://schemas.openxmlformats.org/presentationml/2006/ole">
            <mc:AlternateContent xmlns:mc="http://schemas.openxmlformats.org/markup-compatibility/2006">
              <mc:Choice xmlns:v="urn:schemas-microsoft-com:vml" Requires="v">
                <p:oleObj spid="_x0000_s25847" name="文档" r:id="rId4" imgW="8027928" imgH="1127490" progId="Word.Document.12">
                  <p:embed/>
                </p:oleObj>
              </mc:Choice>
              <mc:Fallback>
                <p:oleObj name="文档" r:id="rId4" imgW="8027928" imgH="1127490" progId="Word.Document.12">
                  <p:embed/>
                  <p:pic>
                    <p:nvPicPr>
                      <p:cNvPr id="0" name=""/>
                      <p:cNvPicPr/>
                      <p:nvPr/>
                    </p:nvPicPr>
                    <p:blipFill>
                      <a:blip r:embed="rId5"/>
                      <a:stretch>
                        <a:fillRect/>
                      </a:stretch>
                    </p:blipFill>
                    <p:spPr>
                      <a:xfrm>
                        <a:off x="3860310" y="2781693"/>
                        <a:ext cx="7790346" cy="1095517"/>
                      </a:xfrm>
                      <a:prstGeom prst="rect">
                        <a:avLst/>
                      </a:prstGeom>
                    </p:spPr>
                  </p:pic>
                </p:oleObj>
              </mc:Fallback>
            </mc:AlternateContent>
          </a:graphicData>
        </a:graphic>
      </p:graphicFrame>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224384" y="621403"/>
            <a:ext cx="11873194" cy="1212640"/>
          </a:xfrm>
          <a:prstGeom prst="rect">
            <a:avLst/>
          </a:prstGeom>
        </p:spPr>
        <p:txBody>
          <a:bodyPr>
            <a:spAutoFit/>
          </a:bodyPr>
          <a:lstStyle/>
          <a:p>
            <a:pPr lvl="0" algn="just">
              <a:lnSpc>
                <a:spcPct val="13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合金溶于足量的</a:t>
            </a:r>
            <a:r>
              <a:rPr lang="en-US" altLang="zh-CN" sz="2800" kern="100" dirty="0" err="1">
                <a:solidFill>
                  <a:prstClr val="black"/>
                </a:solidFill>
                <a:latin typeface="Times New Roman"/>
                <a:ea typeface="华文细黑"/>
              </a:rPr>
              <a:t>NaOH</a:t>
            </a:r>
            <a:r>
              <a:rPr lang="zh-CN" altLang="zh-CN" sz="2800" kern="100" dirty="0">
                <a:solidFill>
                  <a:prstClr val="black"/>
                </a:solidFill>
                <a:latin typeface="Times New Roman"/>
                <a:ea typeface="华文细黑"/>
                <a:cs typeface="Times New Roman"/>
              </a:rPr>
              <a:t>溶液中，金属铝和氢氧化钠反应产生氢气</a:t>
            </a:r>
            <a:endParaRPr lang="en-US" altLang="zh-CN" sz="2800" kern="100" dirty="0">
              <a:solidFill>
                <a:prstClr val="black"/>
              </a:solidFill>
              <a:latin typeface="Times New Roman"/>
              <a:ea typeface="华文细黑"/>
              <a:cs typeface="Times New Roman"/>
            </a:endParaRPr>
          </a:p>
          <a:p>
            <a:pPr lvl="0" algn="just">
              <a:lnSpc>
                <a:spcPct val="130000"/>
              </a:lnSpc>
            </a:pPr>
            <a:r>
              <a:rPr lang="en-US" altLang="zh-CN" sz="2800" kern="100" spc="-50" dirty="0">
                <a:solidFill>
                  <a:prstClr val="black"/>
                </a:solidFill>
                <a:latin typeface="Times New Roman"/>
                <a:ea typeface="华文细黑"/>
              </a:rPr>
              <a:t>6.72 L(</a:t>
            </a:r>
            <a:r>
              <a:rPr lang="zh-CN" altLang="zh-CN" sz="2800" kern="100" spc="-50" dirty="0">
                <a:solidFill>
                  <a:prstClr val="black"/>
                </a:solidFill>
                <a:latin typeface="Times New Roman"/>
                <a:ea typeface="华文细黑"/>
                <a:cs typeface="Times New Roman"/>
              </a:rPr>
              <a:t>标准状况</a:t>
            </a:r>
            <a:r>
              <a:rPr lang="en-US" altLang="zh-CN" sz="2800" kern="100" spc="-50" dirty="0">
                <a:solidFill>
                  <a:prstClr val="black"/>
                </a:solidFill>
                <a:latin typeface="Times New Roman"/>
                <a:ea typeface="华文细黑"/>
              </a:rPr>
              <a:t>)</a:t>
            </a:r>
            <a:r>
              <a:rPr lang="zh-CN" altLang="zh-CN" sz="2800" kern="100" spc="-50" dirty="0">
                <a:solidFill>
                  <a:prstClr val="black"/>
                </a:solidFill>
                <a:latin typeface="Times New Roman"/>
                <a:ea typeface="华文细黑"/>
                <a:cs typeface="Times New Roman"/>
              </a:rPr>
              <a:t>，</a:t>
            </a:r>
            <a:r>
              <a:rPr lang="en-US" altLang="zh-CN" sz="2800" kern="100" spc="-50" dirty="0">
                <a:solidFill>
                  <a:prstClr val="black"/>
                </a:solidFill>
                <a:latin typeface="Times New Roman"/>
                <a:ea typeface="华文细黑"/>
                <a:cs typeface="Times New Roman"/>
              </a:rPr>
              <a:t>                                                            </a:t>
            </a:r>
            <a:r>
              <a:rPr lang="zh-CN" altLang="zh-CN" sz="2800" kern="100" spc="-50" dirty="0">
                <a:solidFill>
                  <a:prstClr val="black"/>
                </a:solidFill>
                <a:latin typeface="Times New Roman"/>
                <a:ea typeface="华文细黑"/>
                <a:cs typeface="Times New Roman"/>
              </a:rPr>
              <a:t>根据电子转移守恒可知</a:t>
            </a:r>
            <a:r>
              <a:rPr lang="zh-CN" altLang="zh-CN" sz="2800" kern="100" spc="-50" dirty="0" smtClean="0">
                <a:solidFill>
                  <a:prstClr val="black"/>
                </a:solidFill>
                <a:latin typeface="Times New Roman"/>
                <a:ea typeface="华文细黑"/>
                <a:cs typeface="Times New Roman"/>
              </a:rPr>
              <a:t>，</a:t>
            </a:r>
            <a:endParaRPr lang="en-US" altLang="zh-CN" sz="2800" kern="100" spc="-5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372694562"/>
              </p:ext>
            </p:extLst>
          </p:nvPr>
        </p:nvGraphicFramePr>
        <p:xfrm>
          <a:off x="3096578" y="1148688"/>
          <a:ext cx="5404716" cy="1301750"/>
        </p:xfrm>
        <a:graphic>
          <a:graphicData uri="http://schemas.openxmlformats.org/presentationml/2006/ole">
            <mc:AlternateContent xmlns:mc="http://schemas.openxmlformats.org/markup-compatibility/2006">
              <mc:Choice xmlns:v="urn:schemas-microsoft-com:vml" Requires="v">
                <p:oleObj spid="_x0000_s25848" name="文档" r:id="rId21" imgW="5945254" imgH="1432042" progId="Word.Document.12">
                  <p:embed/>
                </p:oleObj>
              </mc:Choice>
              <mc:Fallback>
                <p:oleObj name="文档" r:id="rId21" imgW="5945254" imgH="1432042" progId="Word.Document.12">
                  <p:embed/>
                  <p:pic>
                    <p:nvPicPr>
                      <p:cNvPr id="0" name="对象 1"/>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096578" y="1148688"/>
                        <a:ext cx="5404716" cy="130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7462134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7">
                                            <p:txEl>
                                              <p:pRg st="0" end="0"/>
                                            </p:txEl>
                                          </p:spTgt>
                                        </p:tgtEl>
                                        <p:attrNameLst>
                                          <p:attrName>style.visibility</p:attrName>
                                        </p:attrNameLst>
                                      </p:cBhvr>
                                      <p:to>
                                        <p:strVal val="visible"/>
                                      </p:to>
                                    </p:set>
                                    <p:animEffect transition="in" filter="blinds(horizontal)">
                                      <p:cBhvr>
                                        <p:cTn id="14" dur="750"/>
                                        <p:tgtEl>
                                          <p:spTgt spid="37">
                                            <p:txEl>
                                              <p:pRg st="0" end="0"/>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37">
                                            <p:txEl>
                                              <p:pRg st="1" end="1"/>
                                            </p:txEl>
                                          </p:spTgt>
                                        </p:tgtEl>
                                        <p:attrNameLst>
                                          <p:attrName>style.visibility</p:attrName>
                                        </p:attrNameLst>
                                      </p:cBhvr>
                                      <p:to>
                                        <p:strVal val="visible"/>
                                      </p:to>
                                    </p:set>
                                    <p:animEffect transition="in" filter="blinds(horizontal)">
                                      <p:cBhvr>
                                        <p:cTn id="17" dur="750"/>
                                        <p:tgtEl>
                                          <p:spTgt spid="37">
                                            <p:txEl>
                                              <p:pRg st="1" end="1"/>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750"/>
                                        <p:tgtEl>
                                          <p:spTgt spid="3"/>
                                        </p:tgtEl>
                                      </p:cBhvr>
                                    </p:animEffect>
                                  </p:childTnLst>
                                </p:cTn>
                              </p:par>
                            </p:childTnLst>
                          </p:cTn>
                        </p:par>
                        <p:par>
                          <p:cTn id="21" fill="hold">
                            <p:stCondLst>
                              <p:cond delay="1500"/>
                            </p:stCondLst>
                            <p:childTnLst>
                              <p:par>
                                <p:cTn id="22" presetID="3" presetClass="entr" presetSubtype="10" fill="hold" nodeType="afterEffect">
                                  <p:stCondLst>
                                    <p:cond delay="0"/>
                                  </p:stCondLst>
                                  <p:childTnLst>
                                    <p:set>
                                      <p:cBhvr>
                                        <p:cTn id="23" dur="1" fill="hold">
                                          <p:stCondLst>
                                            <p:cond delay="0"/>
                                          </p:stCondLst>
                                        </p:cTn>
                                        <p:tgtEl>
                                          <p:spTgt spid="37">
                                            <p:txEl>
                                              <p:pRg st="2" end="2"/>
                                            </p:txEl>
                                          </p:spTgt>
                                        </p:tgtEl>
                                        <p:attrNameLst>
                                          <p:attrName>style.visibility</p:attrName>
                                        </p:attrNameLst>
                                      </p:cBhvr>
                                      <p:to>
                                        <p:strVal val="visible"/>
                                      </p:to>
                                    </p:set>
                                    <p:animEffect transition="in" filter="blinds(horizontal)">
                                      <p:cBhvr>
                                        <p:cTn id="24" dur="750"/>
                                        <p:tgtEl>
                                          <p:spTgt spid="3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236920" y="609907"/>
            <a:ext cx="11639246"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9.</a:t>
            </a:r>
            <a:r>
              <a:rPr lang="zh-CN" altLang="zh-CN" sz="2800" kern="100" dirty="0">
                <a:latin typeface="Times New Roman"/>
                <a:ea typeface="华文细黑"/>
                <a:cs typeface="Times New Roman"/>
              </a:rPr>
              <a:t>取一定量</a:t>
            </a:r>
            <a:r>
              <a:rPr lang="en-US" altLang="zh-CN" sz="2800" kern="100" dirty="0" err="1">
                <a:latin typeface="Times New Roman"/>
                <a:ea typeface="华文细黑"/>
                <a:cs typeface="Courier New"/>
              </a:rPr>
              <a:t>FeO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的混合物，在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流中加热充分反应。冷却，称得剩余固体比原混合物质量减轻</a:t>
            </a:r>
            <a:r>
              <a:rPr lang="en-US" altLang="zh-CN" sz="2800" kern="100" dirty="0">
                <a:latin typeface="Times New Roman"/>
                <a:ea typeface="华文细黑"/>
                <a:cs typeface="Courier New"/>
              </a:rPr>
              <a:t>1.200 g</a:t>
            </a:r>
            <a:r>
              <a:rPr lang="zh-CN" altLang="zh-CN" sz="2800" kern="100" dirty="0">
                <a:latin typeface="Times New Roman"/>
                <a:ea typeface="华文细黑"/>
                <a:cs typeface="Times New Roman"/>
              </a:rPr>
              <a:t>。若将同量的该混合物与盐酸反应完全，至少需</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盐酸的体积为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A.37.5 mL  </a:t>
            </a:r>
            <a:r>
              <a:rPr lang="en-US" altLang="zh-CN" sz="2800" kern="100" dirty="0" smtClean="0">
                <a:latin typeface="Times New Roman"/>
                <a:ea typeface="华文细黑"/>
                <a:cs typeface="Courier New"/>
              </a:rPr>
              <a:t>			B.75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C.150 mL  </a:t>
            </a:r>
            <a:r>
              <a:rPr lang="en-US" altLang="zh-CN" sz="2800" kern="100" dirty="0" smtClean="0">
                <a:latin typeface="Times New Roman"/>
                <a:ea typeface="华文细黑"/>
                <a:cs typeface="Courier New"/>
              </a:rPr>
              <a:t>			D.300 </a:t>
            </a:r>
            <a:r>
              <a:rPr lang="en-US" altLang="zh-CN" sz="2800" kern="100" dirty="0">
                <a:latin typeface="Times New Roman"/>
                <a:ea typeface="华文细黑"/>
                <a:cs typeface="Courier New"/>
              </a:rPr>
              <a:t>mL</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107616294"/>
              </p:ext>
            </p:extLst>
          </p:nvPr>
        </p:nvGraphicFramePr>
        <p:xfrm>
          <a:off x="309748" y="3821597"/>
          <a:ext cx="6453188" cy="1390650"/>
        </p:xfrm>
        <a:graphic>
          <a:graphicData uri="http://schemas.openxmlformats.org/presentationml/2006/ole">
            <mc:AlternateContent xmlns:mc="http://schemas.openxmlformats.org/markup-compatibility/2006">
              <mc:Choice xmlns:v="urn:schemas-microsoft-com:vml" Requires="v">
                <p:oleObj spid="_x0000_s26984" name="文档" r:id="rId4" imgW="6453232" imgH="1391364" progId="Word.Document.12">
                  <p:embed/>
                </p:oleObj>
              </mc:Choice>
              <mc:Fallback>
                <p:oleObj name="文档" r:id="rId4" imgW="6453232" imgH="1391364" progId="Word.Document.12">
                  <p:embed/>
                  <p:pic>
                    <p:nvPicPr>
                      <p:cNvPr id="0" name=""/>
                      <p:cNvPicPr/>
                      <p:nvPr/>
                    </p:nvPicPr>
                    <p:blipFill>
                      <a:blip r:embed="rId5"/>
                      <a:stretch>
                        <a:fillRect/>
                      </a:stretch>
                    </p:blipFill>
                    <p:spPr>
                      <a:xfrm>
                        <a:off x="309748" y="3821597"/>
                        <a:ext cx="6453188" cy="1390650"/>
                      </a:xfrm>
                      <a:prstGeom prst="rect">
                        <a:avLst/>
                      </a:prstGeom>
                    </p:spPr>
                  </p:pic>
                </p:oleObj>
              </mc:Fallback>
            </mc:AlternateContent>
          </a:graphicData>
        </a:graphic>
      </p:graphicFrame>
      <p:sp>
        <p:nvSpPr>
          <p:cNvPr id="4" name="矩形 3"/>
          <p:cNvSpPr/>
          <p:nvPr/>
        </p:nvSpPr>
        <p:spPr>
          <a:xfrm>
            <a:off x="274517" y="4695853"/>
            <a:ext cx="6013185"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290138629"/>
              </p:ext>
            </p:extLst>
          </p:nvPr>
        </p:nvGraphicFramePr>
        <p:xfrm>
          <a:off x="317350" y="5457461"/>
          <a:ext cx="9164638" cy="1381125"/>
        </p:xfrm>
        <a:graphic>
          <a:graphicData uri="http://schemas.openxmlformats.org/presentationml/2006/ole">
            <mc:AlternateContent xmlns:mc="http://schemas.openxmlformats.org/markup-compatibility/2006">
              <mc:Choice xmlns:v="urn:schemas-microsoft-com:vml" Requires="v">
                <p:oleObj spid="_x0000_s26985" name="文档" r:id="rId7" imgW="9166394" imgH="1383300" progId="Word.Document.12">
                  <p:embed/>
                </p:oleObj>
              </mc:Choice>
              <mc:Fallback>
                <p:oleObj name="文档" r:id="rId7" imgW="9166394" imgH="1383300" progId="Word.Document.12">
                  <p:embed/>
                  <p:pic>
                    <p:nvPicPr>
                      <p:cNvPr id="0" name=""/>
                      <p:cNvPicPr/>
                      <p:nvPr/>
                    </p:nvPicPr>
                    <p:blipFill>
                      <a:blip r:embed="rId8"/>
                      <a:stretch>
                        <a:fillRect/>
                      </a:stretch>
                    </p:blipFill>
                    <p:spPr>
                      <a:xfrm>
                        <a:off x="317350" y="5457461"/>
                        <a:ext cx="9164638" cy="1381125"/>
                      </a:xfrm>
                      <a:prstGeom prst="rect">
                        <a:avLst/>
                      </a:prstGeom>
                    </p:spPr>
                  </p:pic>
                </p:oleObj>
              </mc:Fallback>
            </mc:AlternateContent>
          </a:graphicData>
        </a:graphic>
      </p:graphicFrame>
      <p:sp>
        <p:nvSpPr>
          <p:cNvPr id="5" name="矩形 4"/>
          <p:cNvSpPr/>
          <p:nvPr/>
        </p:nvSpPr>
        <p:spPr>
          <a:xfrm>
            <a:off x="5180924" y="2072197"/>
            <a:ext cx="444352" cy="523220"/>
          </a:xfrm>
          <a:prstGeom prst="rect">
            <a:avLst/>
          </a:prstGeom>
        </p:spPr>
        <p:txBody>
          <a:bodyPr wrap="none">
            <a:spAutoFit/>
          </a:bodyPr>
          <a:lstStyle/>
          <a:p>
            <a:r>
              <a:rPr lang="en-US" altLang="zh-CN" sz="2800" b="1" kern="100" dirty="0" smtClean="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2"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7" name="矩形 3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4" name="圆角矩形 5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589945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blinds(horizontal)">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38"/>
                                        </p:tgtEl>
                                      </p:cBhvr>
                                    </p:animEffect>
                                    <p:set>
                                      <p:cBhvr>
                                        <p:cTn id="33" dur="1" fill="hold">
                                          <p:stCondLst>
                                            <p:cond delay="499"/>
                                          </p:stCondLst>
                                        </p:cTn>
                                        <p:tgtEl>
                                          <p:spTgt spid="38"/>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4"/>
                  </p:tgtEl>
                </p:cond>
              </p:nextCondLst>
            </p:seq>
          </p:childTnLst>
        </p:cTn>
      </p:par>
    </p:tnLst>
    <p:bldLst>
      <p:bldP spid="4" grpId="0"/>
      <p:bldP spid="4" grpId="1"/>
      <p:bldP spid="5" grpId="0"/>
      <p:bldP spid="5" grpId="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07008168"/>
              </p:ext>
            </p:extLst>
          </p:nvPr>
        </p:nvGraphicFramePr>
        <p:xfrm>
          <a:off x="465592" y="837506"/>
          <a:ext cx="11034713" cy="1668463"/>
        </p:xfrm>
        <a:graphic>
          <a:graphicData uri="http://schemas.openxmlformats.org/presentationml/2006/ole">
            <mc:AlternateContent xmlns:mc="http://schemas.openxmlformats.org/markup-compatibility/2006">
              <mc:Choice xmlns:v="urn:schemas-microsoft-com:vml" Requires="v">
                <p:oleObj spid="_x0000_s28008" name="文档" r:id="rId4" imgW="11035009" imgH="1668469" progId="Word.Document.12">
                  <p:embed/>
                </p:oleObj>
              </mc:Choice>
              <mc:Fallback>
                <p:oleObj name="文档" r:id="rId4" imgW="11035009" imgH="1668469" progId="Word.Document.12">
                  <p:embed/>
                  <p:pic>
                    <p:nvPicPr>
                      <p:cNvPr id="0" name=""/>
                      <p:cNvPicPr/>
                      <p:nvPr/>
                    </p:nvPicPr>
                    <p:blipFill>
                      <a:blip r:embed="rId5"/>
                      <a:stretch>
                        <a:fillRect/>
                      </a:stretch>
                    </p:blipFill>
                    <p:spPr>
                      <a:xfrm>
                        <a:off x="465592" y="837506"/>
                        <a:ext cx="11034713" cy="1668463"/>
                      </a:xfrm>
                      <a:prstGeom prst="rect">
                        <a:avLst/>
                      </a:prstGeom>
                    </p:spPr>
                  </p:pic>
                </p:oleObj>
              </mc:Fallback>
            </mc:AlternateContent>
          </a:graphicData>
        </a:graphic>
      </p:graphicFrame>
      <p:sp>
        <p:nvSpPr>
          <p:cNvPr id="4" name="矩形 3"/>
          <p:cNvSpPr/>
          <p:nvPr/>
        </p:nvSpPr>
        <p:spPr>
          <a:xfrm>
            <a:off x="383424" y="2243476"/>
            <a:ext cx="10793813" cy="203132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配平后水的化学计量数为</a:t>
            </a:r>
            <a:r>
              <a:rPr lang="en-US" altLang="zh-CN" sz="2800" kern="100" dirty="0">
                <a:latin typeface="Times New Roman"/>
                <a:ea typeface="华文细黑"/>
                <a:cs typeface="Courier New"/>
              </a:rPr>
              <a:t>4</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反应后溶液呈酸性</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配平后氧化剂与还原剂的物质的量之比为</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28</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2803939667"/>
              </p:ext>
            </p:extLst>
          </p:nvPr>
        </p:nvGraphicFramePr>
        <p:xfrm>
          <a:off x="485566" y="4326732"/>
          <a:ext cx="4756150" cy="822325"/>
        </p:xfrm>
        <a:graphic>
          <a:graphicData uri="http://schemas.openxmlformats.org/presentationml/2006/ole">
            <mc:AlternateContent xmlns:mc="http://schemas.openxmlformats.org/markup-compatibility/2006">
              <mc:Choice xmlns:v="urn:schemas-microsoft-com:vml" Requires="v">
                <p:oleObj spid="_x0000_s28009" name="文档" r:id="rId7" imgW="4756675" imgH="822630" progId="Word.Document.12">
                  <p:embed/>
                </p:oleObj>
              </mc:Choice>
              <mc:Fallback>
                <p:oleObj name="文档" r:id="rId7" imgW="4756675" imgH="822630" progId="Word.Document.12">
                  <p:embed/>
                  <p:pic>
                    <p:nvPicPr>
                      <p:cNvPr id="0" name=""/>
                      <p:cNvPicPr/>
                      <p:nvPr/>
                    </p:nvPicPr>
                    <p:blipFill>
                      <a:blip r:embed="rId8"/>
                      <a:stretch>
                        <a:fillRect/>
                      </a:stretch>
                    </p:blipFill>
                    <p:spPr>
                      <a:xfrm>
                        <a:off x="485566" y="4326732"/>
                        <a:ext cx="4756150" cy="822325"/>
                      </a:xfrm>
                      <a:prstGeom prst="rect">
                        <a:avLst/>
                      </a:prstGeom>
                    </p:spPr>
                  </p:pic>
                </p:oleObj>
              </mc:Fallback>
            </mc:AlternateContent>
          </a:graphicData>
        </a:graphic>
      </p:graphicFrame>
      <p:sp>
        <p:nvSpPr>
          <p:cNvPr id="20"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a:hlinkClick r:id="rId23"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47012217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475825301"/>
              </p:ext>
            </p:extLst>
          </p:nvPr>
        </p:nvGraphicFramePr>
        <p:xfrm>
          <a:off x="544676" y="834860"/>
          <a:ext cx="11034713" cy="3302000"/>
        </p:xfrm>
        <a:graphic>
          <a:graphicData uri="http://schemas.openxmlformats.org/presentationml/2006/ole">
            <mc:AlternateContent xmlns:mc="http://schemas.openxmlformats.org/markup-compatibility/2006">
              <mc:Choice xmlns:v="urn:schemas-microsoft-com:vml" Requires="v">
                <p:oleObj spid="_x0000_s28853" name="文档" r:id="rId4" imgW="11035009" imgH="3316748" progId="Word.Document.12">
                  <p:embed/>
                </p:oleObj>
              </mc:Choice>
              <mc:Fallback>
                <p:oleObj name="文档" r:id="rId4" imgW="11035009" imgH="3316748" progId="Word.Document.12">
                  <p:embed/>
                  <p:pic>
                    <p:nvPicPr>
                      <p:cNvPr id="0" name=""/>
                      <p:cNvPicPr/>
                      <p:nvPr/>
                    </p:nvPicPr>
                    <p:blipFill>
                      <a:blip r:embed="rId5"/>
                      <a:stretch>
                        <a:fillRect/>
                      </a:stretch>
                    </p:blipFill>
                    <p:spPr>
                      <a:xfrm>
                        <a:off x="544676" y="834860"/>
                        <a:ext cx="11034713" cy="3302000"/>
                      </a:xfrm>
                      <a:prstGeom prst="rect">
                        <a:avLst/>
                      </a:prstGeom>
                    </p:spPr>
                  </p:pic>
                </p:oleObj>
              </mc:Fallback>
            </mc:AlternateContent>
          </a:graphicData>
        </a:graphic>
      </p:graphicFrame>
      <p:sp>
        <p:nvSpPr>
          <p:cNvPr id="6" name="矩形 5"/>
          <p:cNvSpPr/>
          <p:nvPr/>
        </p:nvSpPr>
        <p:spPr>
          <a:xfrm>
            <a:off x="407989" y="3642284"/>
            <a:ext cx="9812557" cy="1406411"/>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氧化剂与还原剂物质的量之比为</a:t>
            </a:r>
            <a:r>
              <a:rPr lang="en-US" altLang="zh-CN" sz="2800" kern="100" dirty="0">
                <a:latin typeface="Times New Roman"/>
                <a:ea typeface="华文细黑"/>
                <a:cs typeface="Courier New"/>
              </a:rPr>
              <a:t>28</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不正确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35176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linds(horizontal)">
                                      <p:cBhvr>
                                        <p:cTn id="11" dur="750"/>
                                        <p:tgtEl>
                                          <p:spTgt spid="6">
                                            <p:txEl>
                                              <p:pRg st="0" end="0"/>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blinds(horizontal)">
                                      <p:cBhvr>
                                        <p:cTn id="15" dur="75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74220" y="693490"/>
            <a:ext cx="11639246" cy="130317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11.</a:t>
            </a:r>
            <a:r>
              <a:rPr lang="zh-CN" altLang="zh-CN" sz="2800" kern="100" dirty="0">
                <a:latin typeface="Times New Roman"/>
                <a:ea typeface="华文细黑"/>
                <a:cs typeface="Times New Roman"/>
              </a:rPr>
              <a:t>在一定量的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dirty="0" err="1">
                <a:latin typeface="Times New Roman"/>
                <a:ea typeface="华文细黑"/>
                <a:cs typeface="Courier New"/>
              </a:rPr>
              <a:t>aq</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中，慢慢通入一定量</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，图示变化关系正确的是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pic>
        <p:nvPicPr>
          <p:cNvPr id="29698"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r="60268"/>
          <a:stretch>
            <a:fillRect/>
          </a:stretch>
        </p:blipFill>
        <p:spPr bwMode="auto">
          <a:xfrm>
            <a:off x="264553" y="2205658"/>
            <a:ext cx="2695778"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99"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r="61648"/>
          <a:stretch>
            <a:fillRect/>
          </a:stretch>
        </p:blipFill>
        <p:spPr bwMode="auto">
          <a:xfrm>
            <a:off x="6407168" y="2468362"/>
            <a:ext cx="2602182"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l="57747"/>
          <a:stretch>
            <a:fillRect/>
          </a:stretch>
        </p:blipFill>
        <p:spPr bwMode="auto">
          <a:xfrm>
            <a:off x="3250329" y="2205658"/>
            <a:ext cx="2866841"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l="60960"/>
          <a:stretch>
            <a:fillRect/>
          </a:stretch>
        </p:blipFill>
        <p:spPr bwMode="auto">
          <a:xfrm>
            <a:off x="9299347" y="2468362"/>
            <a:ext cx="2648827"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Rectangle 21">
            <a:hlinkClick r:id="rId4"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5"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6"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7"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8"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9"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0"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1"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2"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3"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4"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5"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16"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3" name="Rectangle 21">
            <a:hlinkClick r:id="rId17"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4" name="矩形 5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5" name="圆角矩形 54">
            <a:hlinkClick r:id="rId18"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9086128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5474" y="740923"/>
            <a:ext cx="11502034" cy="3649693"/>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正向配平</a:t>
            </a:r>
            <a:r>
              <a:rPr lang="zh-CN" altLang="zh-CN" sz="2800" b="1" kern="100" dirty="0" smtClean="0">
                <a:solidFill>
                  <a:srgbClr val="0000FF"/>
                </a:solidFill>
                <a:latin typeface="Times New Roman"/>
                <a:cs typeface="Times New Roman"/>
              </a:rPr>
              <a:t>类</a:t>
            </a:r>
            <a:endParaRPr lang="en-US" altLang="zh-CN" sz="2800" b="1" kern="100" dirty="0">
              <a:solidFill>
                <a:srgbClr val="0000FF"/>
              </a:solidFill>
              <a:latin typeface="Times New Roman"/>
              <a:cs typeface="Times New Roman"/>
            </a:endParaRPr>
          </a:p>
          <a:p>
            <a:pPr algn="just">
              <a:lnSpc>
                <a:spcPts val="5500"/>
              </a:lnSpc>
              <a:spcAft>
                <a:spcPts val="0"/>
              </a:spcAft>
            </a:pPr>
            <a:r>
              <a:rPr lang="en-US" altLang="zh-CN" sz="2800" kern="100" dirty="0">
                <a:latin typeface="Times New Roman"/>
                <a:ea typeface="华文细黑"/>
                <a:cs typeface="Courier New"/>
              </a:rPr>
              <a:t>1.(1</a:t>
            </a:r>
            <a:r>
              <a:rPr lang="en-US" altLang="zh-CN" sz="2800" kern="100" dirty="0" smtClean="0">
                <a:latin typeface="Times New Roman"/>
                <a:ea typeface="华文细黑"/>
                <a:cs typeface="Courier New"/>
              </a:rPr>
              <a:t>)___</a:t>
            </a:r>
            <a:r>
              <a:rPr lang="en-US" altLang="zh-CN" sz="2800" kern="100" dirty="0" err="1" smtClean="0">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浓</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__MnO</a:t>
            </a:r>
            <a:r>
              <a:rPr lang="en-US" altLang="zh-CN" sz="2800" kern="100" baseline="-25000" dirty="0" smtClean="0">
                <a:latin typeface="Times New Roman"/>
                <a:ea typeface="华文细黑"/>
                <a:cs typeface="Courier New"/>
              </a:rPr>
              <a:t>2                      </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___MnCl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smtClean="0">
                <a:latin typeface="Times New Roman"/>
                <a:ea typeface="华文细黑"/>
                <a:cs typeface="Courier New"/>
              </a:rPr>
              <a:t>)___Cu</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___HNO</a:t>
            </a:r>
            <a:r>
              <a:rPr lang="en-US" altLang="zh-CN" sz="2800" kern="100" baseline="-25000" dirty="0" smtClean="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稀</a:t>
            </a:r>
            <a:r>
              <a:rPr lang="en-US" altLang="zh-CN" sz="2800" kern="100" dirty="0" smtClean="0">
                <a:latin typeface="Times New Roman"/>
                <a:ea typeface="华文细黑"/>
                <a:cs typeface="Courier New"/>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=___Cu(NO</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(3</a:t>
            </a:r>
            <a:r>
              <a:rPr lang="en-US" altLang="zh-CN" sz="2800" kern="100" dirty="0" smtClean="0">
                <a:latin typeface="Times New Roman"/>
                <a:ea typeface="华文细黑"/>
                <a:cs typeface="Courier New"/>
              </a:rPr>
              <a:t>)___KI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en-US" altLang="zh-CN" sz="2800" kern="100" dirty="0" smtClean="0">
                <a:latin typeface="Times New Roman"/>
                <a:ea typeface="华文细黑"/>
                <a:cs typeface="Courier New"/>
              </a:rPr>
              <a:t>)___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H</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=___Mn</a:t>
            </a:r>
            <a:r>
              <a:rPr lang="en-US" altLang="zh-CN" sz="2800" kern="100" baseline="30000" dirty="0" smtClean="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__Cl</a:t>
            </a:r>
            <a:r>
              <a:rPr lang="en-US" altLang="zh-CN" sz="2800" kern="100" baseline="-25000" dirty="0" smtClean="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984843366"/>
              </p:ext>
            </p:extLst>
          </p:nvPr>
        </p:nvGraphicFramePr>
        <p:xfrm>
          <a:off x="4113707" y="1461003"/>
          <a:ext cx="1200150" cy="1066800"/>
        </p:xfrm>
        <a:graphic>
          <a:graphicData uri="http://schemas.openxmlformats.org/presentationml/2006/ole">
            <mc:AlternateContent xmlns:mc="http://schemas.openxmlformats.org/markup-compatibility/2006">
              <mc:Choice xmlns:v="urn:schemas-microsoft-com:vml" Requires="v">
                <p:oleObj spid="_x0000_s1432" name="文档" r:id="rId4" imgW="1200330" imgH="1066358" progId="Word.Document.12">
                  <p:embed/>
                </p:oleObj>
              </mc:Choice>
              <mc:Fallback>
                <p:oleObj name="文档" r:id="rId4" imgW="1200330" imgH="1066358" progId="Word.Document.12">
                  <p:embed/>
                  <p:pic>
                    <p:nvPicPr>
                      <p:cNvPr id="0" name=""/>
                      <p:cNvPicPr/>
                      <p:nvPr/>
                    </p:nvPicPr>
                    <p:blipFill>
                      <a:blip r:embed="rId5"/>
                      <a:stretch>
                        <a:fillRect/>
                      </a:stretch>
                    </p:blipFill>
                    <p:spPr>
                      <a:xfrm>
                        <a:off x="4113707" y="1461003"/>
                        <a:ext cx="1200150" cy="10668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3828331302"/>
              </p:ext>
            </p:extLst>
          </p:nvPr>
        </p:nvGraphicFramePr>
        <p:xfrm>
          <a:off x="1126654" y="3723731"/>
          <a:ext cx="1198562" cy="679450"/>
        </p:xfrm>
        <a:graphic>
          <a:graphicData uri="http://schemas.openxmlformats.org/presentationml/2006/ole">
            <mc:AlternateContent xmlns:mc="http://schemas.openxmlformats.org/markup-compatibility/2006">
              <mc:Choice xmlns:v="urn:schemas-microsoft-com:vml" Requires="v">
                <p:oleObj spid="_x0000_s1433" name="文档" r:id="rId7" imgW="1200330" imgH="680424" progId="Word.Document.12">
                  <p:embed/>
                </p:oleObj>
              </mc:Choice>
              <mc:Fallback>
                <p:oleObj name="文档" r:id="rId7" imgW="1200330" imgH="680424" progId="Word.Document.12">
                  <p:embed/>
                  <p:pic>
                    <p:nvPicPr>
                      <p:cNvPr id="0" name=""/>
                      <p:cNvPicPr/>
                      <p:nvPr/>
                    </p:nvPicPr>
                    <p:blipFill>
                      <a:blip r:embed="rId8"/>
                      <a:stretch>
                        <a:fillRect/>
                      </a:stretch>
                    </p:blipFill>
                    <p:spPr>
                      <a:xfrm>
                        <a:off x="1126654" y="3723731"/>
                        <a:ext cx="1198562" cy="679450"/>
                      </a:xfrm>
                      <a:prstGeom prst="rect">
                        <a:avLst/>
                      </a:prstGeom>
                    </p:spPr>
                  </p:pic>
                </p:oleObj>
              </mc:Fallback>
            </mc:AlternateContent>
          </a:graphicData>
        </a:graphic>
      </p:graphicFrame>
      <p:sp>
        <p:nvSpPr>
          <p:cNvPr id="3" name="矩形 2"/>
          <p:cNvSpPr/>
          <p:nvPr/>
        </p:nvSpPr>
        <p:spPr>
          <a:xfrm>
            <a:off x="873347" y="1636655"/>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4" name="矩形 3"/>
          <p:cNvSpPr/>
          <p:nvPr/>
        </p:nvSpPr>
        <p:spPr>
          <a:xfrm>
            <a:off x="281756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5" name="矩形 4"/>
          <p:cNvSpPr/>
          <p:nvPr/>
        </p:nvSpPr>
        <p:spPr>
          <a:xfrm>
            <a:off x="5481859" y="16547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8" name="矩形 7"/>
          <p:cNvSpPr/>
          <p:nvPr/>
        </p:nvSpPr>
        <p:spPr>
          <a:xfrm>
            <a:off x="713804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9" name="矩形 8"/>
          <p:cNvSpPr/>
          <p:nvPr/>
        </p:nvSpPr>
        <p:spPr>
          <a:xfrm>
            <a:off x="8934081" y="1642351"/>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0" name="矩形 9"/>
          <p:cNvSpPr/>
          <p:nvPr/>
        </p:nvSpPr>
        <p:spPr>
          <a:xfrm>
            <a:off x="58531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3" name="矩形 12"/>
          <p:cNvSpPr/>
          <p:nvPr/>
        </p:nvSpPr>
        <p:spPr>
          <a:xfrm>
            <a:off x="1881459"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14" name="矩形 13"/>
          <p:cNvSpPr/>
          <p:nvPr/>
        </p:nvSpPr>
        <p:spPr>
          <a:xfrm>
            <a:off x="446958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5" name="矩形 14"/>
          <p:cNvSpPr/>
          <p:nvPr/>
        </p:nvSpPr>
        <p:spPr>
          <a:xfrm>
            <a:off x="6743278" y="234256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6" name="矩形 15"/>
          <p:cNvSpPr/>
          <p:nvPr/>
        </p:nvSpPr>
        <p:spPr>
          <a:xfrm>
            <a:off x="8506195"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22" name="矩形 21"/>
          <p:cNvSpPr/>
          <p:nvPr/>
        </p:nvSpPr>
        <p:spPr>
          <a:xfrm>
            <a:off x="585315"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73744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24" name="矩形 23"/>
          <p:cNvSpPr/>
          <p:nvPr/>
        </p:nvSpPr>
        <p:spPr>
          <a:xfrm>
            <a:off x="3321619"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5" name="矩形 24"/>
          <p:cNvSpPr/>
          <p:nvPr/>
        </p:nvSpPr>
        <p:spPr>
          <a:xfrm>
            <a:off x="5371751"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8" name="矩形 27"/>
          <p:cNvSpPr/>
          <p:nvPr/>
        </p:nvSpPr>
        <p:spPr>
          <a:xfrm>
            <a:off x="639256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9" name="矩形 28"/>
          <p:cNvSpPr/>
          <p:nvPr/>
        </p:nvSpPr>
        <p:spPr>
          <a:xfrm>
            <a:off x="8141993"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30" name="矩形 29"/>
          <p:cNvSpPr/>
          <p:nvPr/>
        </p:nvSpPr>
        <p:spPr>
          <a:xfrm>
            <a:off x="585315" y="37347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1" name="矩形 30"/>
          <p:cNvSpPr/>
          <p:nvPr/>
        </p:nvSpPr>
        <p:spPr>
          <a:xfrm>
            <a:off x="2383115" y="3750538"/>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16</a:t>
            </a:r>
            <a:endParaRPr lang="zh-CN" altLang="en-US" sz="2800" b="1" kern="100" dirty="0">
              <a:solidFill>
                <a:srgbClr val="FF0000"/>
              </a:solidFill>
              <a:latin typeface="Times New Roman"/>
              <a:ea typeface="华文细黑"/>
            </a:endParaRPr>
          </a:p>
        </p:txBody>
      </p:sp>
      <p:sp>
        <p:nvSpPr>
          <p:cNvPr id="32" name="矩形 31"/>
          <p:cNvSpPr/>
          <p:nvPr/>
        </p:nvSpPr>
        <p:spPr>
          <a:xfrm>
            <a:off x="3751267" y="3717826"/>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10</a:t>
            </a:r>
            <a:endParaRPr lang="zh-CN" altLang="en-US" sz="2800" b="1" kern="100" dirty="0">
              <a:solidFill>
                <a:srgbClr val="FF0000"/>
              </a:solidFill>
              <a:latin typeface="Times New Roman"/>
              <a:ea typeface="华文细黑"/>
            </a:endParaRPr>
          </a:p>
        </p:txBody>
      </p:sp>
      <p:sp>
        <p:nvSpPr>
          <p:cNvPr id="33" name="矩形 32"/>
          <p:cNvSpPr/>
          <p:nvPr/>
        </p:nvSpPr>
        <p:spPr>
          <a:xfrm>
            <a:off x="5531996" y="373814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4" name="矩形 33"/>
          <p:cNvSpPr/>
          <p:nvPr/>
        </p:nvSpPr>
        <p:spPr>
          <a:xfrm>
            <a:off x="7209234" y="374320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35" name="矩形 34"/>
          <p:cNvSpPr/>
          <p:nvPr/>
        </p:nvSpPr>
        <p:spPr>
          <a:xfrm>
            <a:off x="8717240" y="37359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36" name="矩形 3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8" name="Rectangle 21">
            <a:hlinkClick r:id="rId9"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9" name="Rectangle 21">
            <a:hlinkClick r:id="rId10"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0" name="Rectangle 21">
            <a:hlinkClick r:id="rId11"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1" name="Rectangle 21">
            <a:hlinkClick r:id="rId12"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7" name="矩形 36"/>
          <p:cNvSpPr/>
          <p:nvPr/>
        </p:nvSpPr>
        <p:spPr>
          <a:xfrm>
            <a:off x="432520" y="4365898"/>
            <a:ext cx="8787983" cy="2246769"/>
          </a:xfrm>
          <a:prstGeom prst="rect">
            <a:avLst/>
          </a:prstGeom>
        </p:spPr>
        <p:txBody>
          <a:bodyPr wrap="none">
            <a:spAutoFit/>
          </a:bodyPr>
          <a:lstStyle/>
          <a:p>
            <a:pPr>
              <a:lnSpc>
                <a:spcPct val="125000"/>
              </a:lnSpc>
            </a:pPr>
            <a:r>
              <a:rPr lang="zh-CN" altLang="en-US" sz="2800" b="1" kern="100" dirty="0" smtClean="0">
                <a:solidFill>
                  <a:srgbClr val="FF0000"/>
                </a:solidFill>
                <a:latin typeface="Times New Roman"/>
                <a:ea typeface="华文细黑"/>
              </a:rPr>
              <a:t>建议：先写离子方程式，再配化学方程式</a:t>
            </a:r>
            <a:endParaRPr lang="en-US" altLang="zh-CN" sz="2800" b="1" kern="100" dirty="0" smtClean="0">
              <a:solidFill>
                <a:srgbClr val="FF0000"/>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① </a:t>
            </a:r>
            <a:r>
              <a:rPr lang="zh-CN" altLang="en-US" sz="2800" b="1" kern="100" dirty="0">
                <a:solidFill>
                  <a:srgbClr val="0000FF"/>
                </a:solidFill>
                <a:latin typeface="Times New Roman"/>
                <a:ea typeface="华文细黑"/>
              </a:rPr>
              <a:t>先</a:t>
            </a:r>
            <a:r>
              <a:rPr lang="zh-CN" altLang="en-US" sz="2800" b="1" kern="100" dirty="0" smtClean="0">
                <a:solidFill>
                  <a:srgbClr val="0000FF"/>
                </a:solidFill>
                <a:latin typeface="Times New Roman"/>
                <a:ea typeface="华文细黑"/>
              </a:rPr>
              <a:t>用电子转移守恒，定四物系数；</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② </a:t>
            </a:r>
            <a:r>
              <a:rPr lang="zh-CN" altLang="en-US" sz="2800" b="1" kern="100" dirty="0" smtClean="0">
                <a:solidFill>
                  <a:srgbClr val="0000FF"/>
                </a:solidFill>
                <a:latin typeface="Times New Roman"/>
                <a:ea typeface="华文细黑"/>
              </a:rPr>
              <a:t>观察电荷守恒；</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③ </a:t>
            </a:r>
            <a:r>
              <a:rPr lang="zh-CN" altLang="en-US" sz="2800" b="1" kern="100" dirty="0" smtClean="0">
                <a:solidFill>
                  <a:srgbClr val="0000FF"/>
                </a:solidFill>
                <a:latin typeface="Times New Roman"/>
                <a:ea typeface="华文细黑"/>
              </a:rPr>
              <a:t>看溶液环境，酸性：补</a:t>
            </a:r>
            <a:r>
              <a:rPr lang="en-US" altLang="zh-CN" sz="2800" b="1" kern="100" dirty="0" smtClean="0">
                <a:solidFill>
                  <a:srgbClr val="0000FF"/>
                </a:solidFill>
                <a:latin typeface="Times New Roman"/>
                <a:ea typeface="华文细黑"/>
              </a:rPr>
              <a:t>H</a:t>
            </a:r>
            <a:r>
              <a:rPr lang="en-US" altLang="zh-CN" sz="2800" b="1" kern="100" baseline="30000" dirty="0" smtClean="0">
                <a:solidFill>
                  <a:srgbClr val="0000FF"/>
                </a:solidFill>
                <a:latin typeface="Times New Roman"/>
                <a:ea typeface="华文细黑"/>
              </a:rPr>
              <a:t>+</a:t>
            </a:r>
            <a:r>
              <a:rPr lang="zh-CN" altLang="en-US" sz="2800" b="1" kern="100" dirty="0" smtClean="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r>
              <a:rPr lang="zh-CN" altLang="en-US" sz="2800" b="1" kern="100" dirty="0" smtClean="0">
                <a:solidFill>
                  <a:srgbClr val="0000FF"/>
                </a:solidFill>
                <a:latin typeface="Times New Roman"/>
                <a:ea typeface="华文细黑"/>
              </a:rPr>
              <a:t>；碱性：</a:t>
            </a:r>
            <a:r>
              <a:rPr lang="en-US" altLang="zh-CN" sz="2800" b="1" kern="100" dirty="0" smtClean="0">
                <a:solidFill>
                  <a:srgbClr val="0000FF"/>
                </a:solidFill>
                <a:latin typeface="Times New Roman"/>
                <a:ea typeface="华文细黑"/>
              </a:rPr>
              <a:t>OH</a:t>
            </a:r>
            <a:r>
              <a:rPr lang="en-US" altLang="zh-CN" sz="2800" b="1" kern="100" baseline="30000" dirty="0" smtClean="0">
                <a:solidFill>
                  <a:srgbClr val="0000FF"/>
                </a:solidFill>
                <a:latin typeface="Times New Roman"/>
                <a:ea typeface="华文细黑"/>
              </a:rPr>
              <a:t>-</a:t>
            </a:r>
            <a:r>
              <a:rPr lang="zh-CN" altLang="en-US" sz="2800" b="1" kern="100" dirty="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p>
        </p:txBody>
      </p:sp>
      <p:sp>
        <p:nvSpPr>
          <p:cNvPr id="11" name="TextBox 10"/>
          <p:cNvSpPr txBox="1"/>
          <p:nvPr/>
        </p:nvSpPr>
        <p:spPr>
          <a:xfrm>
            <a:off x="8886626" y="981522"/>
            <a:ext cx="3350597"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12" name="TextBox 11"/>
          <p:cNvSpPr txBox="1"/>
          <p:nvPr/>
        </p:nvSpPr>
        <p:spPr>
          <a:xfrm>
            <a:off x="10493010" y="1629594"/>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500394" y="22966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3:2</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513094" y="297234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531110" y="371782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283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7">
                                            <p:txEl>
                                              <p:pRg st="0" end="0"/>
                                            </p:txEl>
                                          </p:spTgt>
                                        </p:tgtEl>
                                        <p:attrNameLst>
                                          <p:attrName>style.visibility</p:attrName>
                                        </p:attrNameLst>
                                      </p:cBhvr>
                                      <p:to>
                                        <p:strVal val="visible"/>
                                      </p:to>
                                    </p:set>
                                    <p:animEffect transition="in" filter="fade">
                                      <p:cBhvr>
                                        <p:cTn id="7" dur="1000"/>
                                        <p:tgtEl>
                                          <p:spTgt spid="37">
                                            <p:txEl>
                                              <p:pRg st="0" end="0"/>
                                            </p:txEl>
                                          </p:spTgt>
                                        </p:tgtEl>
                                      </p:cBhvr>
                                    </p:animEffect>
                                    <p:anim calcmode="lin" valueType="num">
                                      <p:cBhvr>
                                        <p:cTn id="8" dur="1000" fill="hold"/>
                                        <p:tgtEl>
                                          <p:spTgt spid="3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7">
                                            <p:txEl>
                                              <p:pRg st="1" end="1"/>
                                            </p:txEl>
                                          </p:spTgt>
                                        </p:tgtEl>
                                        <p:attrNameLst>
                                          <p:attrName>style.visibility</p:attrName>
                                        </p:attrNameLst>
                                      </p:cBhvr>
                                      <p:to>
                                        <p:strVal val="visible"/>
                                      </p:to>
                                    </p:set>
                                    <p:animEffect transition="in" filter="fade">
                                      <p:cBhvr>
                                        <p:cTn id="14" dur="1000"/>
                                        <p:tgtEl>
                                          <p:spTgt spid="37">
                                            <p:txEl>
                                              <p:pRg st="1" end="1"/>
                                            </p:txEl>
                                          </p:spTgt>
                                        </p:tgtEl>
                                      </p:cBhvr>
                                    </p:animEffect>
                                    <p:anim calcmode="lin" valueType="num">
                                      <p:cBhvr>
                                        <p:cTn id="15" dur="1000" fill="hold"/>
                                        <p:tgtEl>
                                          <p:spTgt spid="3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7">
                                            <p:txEl>
                                              <p:pRg st="2" end="2"/>
                                            </p:txEl>
                                          </p:spTgt>
                                        </p:tgtEl>
                                        <p:attrNameLst>
                                          <p:attrName>style.visibility</p:attrName>
                                        </p:attrNameLst>
                                      </p:cBhvr>
                                      <p:to>
                                        <p:strVal val="visible"/>
                                      </p:to>
                                    </p:set>
                                    <p:animEffect transition="in" filter="fade">
                                      <p:cBhvr>
                                        <p:cTn id="21" dur="1000"/>
                                        <p:tgtEl>
                                          <p:spTgt spid="37">
                                            <p:txEl>
                                              <p:pRg st="2" end="2"/>
                                            </p:txEl>
                                          </p:spTgt>
                                        </p:tgtEl>
                                      </p:cBhvr>
                                    </p:animEffect>
                                    <p:anim calcmode="lin" valueType="num">
                                      <p:cBhvr>
                                        <p:cTn id="22" dur="1000" fill="hold"/>
                                        <p:tgtEl>
                                          <p:spTgt spid="3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7">
                                            <p:txEl>
                                              <p:pRg st="3" end="3"/>
                                            </p:txEl>
                                          </p:spTgt>
                                        </p:tgtEl>
                                        <p:attrNameLst>
                                          <p:attrName>style.visibility</p:attrName>
                                        </p:attrNameLst>
                                      </p:cBhvr>
                                      <p:to>
                                        <p:strVal val="visible"/>
                                      </p:to>
                                    </p:set>
                                    <p:animEffect transition="in" filter="fade">
                                      <p:cBhvr>
                                        <p:cTn id="28" dur="1000"/>
                                        <p:tgtEl>
                                          <p:spTgt spid="37">
                                            <p:txEl>
                                              <p:pRg st="3" end="3"/>
                                            </p:txEl>
                                          </p:spTgt>
                                        </p:tgtEl>
                                      </p:cBhvr>
                                    </p:animEffect>
                                    <p:anim calcmode="lin" valueType="num">
                                      <p:cBhvr>
                                        <p:cTn id="29" dur="1000" fill="hold"/>
                                        <p:tgtEl>
                                          <p:spTgt spid="37">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barn(inVertical)">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blinds(horizontal)">
                                      <p:cBhvr>
                                        <p:cTn id="40" dur="500"/>
                                        <p:tgtEl>
                                          <p:spTgt spid="3"/>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grpId="0" nodeType="click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blinds(horizontal)">
                                      <p:cBhvr>
                                        <p:cTn id="45" dur="500"/>
                                        <p:tgtEl>
                                          <p:spTgt spid="4"/>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grpId="0" nodeType="click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blinds(horizontal)">
                                      <p:cBhvr>
                                        <p:cTn id="50" dur="500"/>
                                        <p:tgtEl>
                                          <p:spTgt spid="5"/>
                                        </p:tgtEl>
                                      </p:cBhvr>
                                    </p:animEffect>
                                  </p:childTnLst>
                                </p:cTn>
                              </p:par>
                            </p:childTnLst>
                          </p:cTn>
                        </p:par>
                      </p:childTnLst>
                    </p:cTn>
                  </p:par>
                  <p:par>
                    <p:cTn id="51" fill="hold">
                      <p:stCondLst>
                        <p:cond delay="indefinite"/>
                      </p:stCondLst>
                      <p:childTnLst>
                        <p:par>
                          <p:cTn id="52" fill="hold">
                            <p:stCondLst>
                              <p:cond delay="0"/>
                            </p:stCondLst>
                            <p:childTnLst>
                              <p:par>
                                <p:cTn id="53" presetID="3" presetClass="entr" presetSubtype="10" fill="hold" grpId="0" nodeType="click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blinds(horizontal)">
                                      <p:cBhvr>
                                        <p:cTn id="55" dur="500"/>
                                        <p:tgtEl>
                                          <p:spTgt spid="8"/>
                                        </p:tgtEl>
                                      </p:cBhvr>
                                    </p:animEffect>
                                  </p:childTnLst>
                                </p:cTn>
                              </p:par>
                            </p:childTnLst>
                          </p:cTn>
                        </p:par>
                      </p:childTnLst>
                    </p:cTn>
                  </p:par>
                  <p:par>
                    <p:cTn id="56" fill="hold">
                      <p:stCondLst>
                        <p:cond delay="indefinite"/>
                      </p:stCondLst>
                      <p:childTnLst>
                        <p:par>
                          <p:cTn id="57" fill="hold">
                            <p:stCondLst>
                              <p:cond delay="0"/>
                            </p:stCondLst>
                            <p:childTnLst>
                              <p:par>
                                <p:cTn id="58" presetID="3" presetClass="entr" presetSubtype="10" fill="hold" grpId="0" nodeType="clickEffect">
                                  <p:stCondLst>
                                    <p:cond delay="0"/>
                                  </p:stCondLst>
                                  <p:childTnLst>
                                    <p:set>
                                      <p:cBhvr>
                                        <p:cTn id="59" dur="1" fill="hold">
                                          <p:stCondLst>
                                            <p:cond delay="0"/>
                                          </p:stCondLst>
                                        </p:cTn>
                                        <p:tgtEl>
                                          <p:spTgt spid="9"/>
                                        </p:tgtEl>
                                        <p:attrNameLst>
                                          <p:attrName>style.visibility</p:attrName>
                                        </p:attrNameLst>
                                      </p:cBhvr>
                                      <p:to>
                                        <p:strVal val="visible"/>
                                      </p:to>
                                    </p:set>
                                    <p:animEffect transition="in" filter="blinds(horizontal)">
                                      <p:cBhvr>
                                        <p:cTn id="60" dur="500"/>
                                        <p:tgtEl>
                                          <p:spTgt spid="9"/>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grpId="0" nodeType="click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wipe(down)">
                                      <p:cBhvr>
                                        <p:cTn id="65" dur="500"/>
                                        <p:tgtEl>
                                          <p:spTgt spid="12"/>
                                        </p:tgtEl>
                                      </p:cBhvr>
                                    </p:animEffect>
                                  </p:childTnLst>
                                </p:cTn>
                              </p:par>
                            </p:childTnLst>
                          </p:cTn>
                        </p:par>
                      </p:childTnLst>
                    </p:cTn>
                  </p:par>
                  <p:par>
                    <p:cTn id="66" fill="hold">
                      <p:stCondLst>
                        <p:cond delay="indefinite"/>
                      </p:stCondLst>
                      <p:childTnLst>
                        <p:par>
                          <p:cTn id="67" fill="hold">
                            <p:stCondLst>
                              <p:cond delay="0"/>
                            </p:stCondLst>
                            <p:childTnLst>
                              <p:par>
                                <p:cTn id="68" presetID="3" presetClass="entr" presetSubtype="10" fill="hold" grpId="0" nodeType="clickEffect">
                                  <p:stCondLst>
                                    <p:cond delay="0"/>
                                  </p:stCondLst>
                                  <p:childTnLst>
                                    <p:set>
                                      <p:cBhvr>
                                        <p:cTn id="69" dur="1" fill="hold">
                                          <p:stCondLst>
                                            <p:cond delay="0"/>
                                          </p:stCondLst>
                                        </p:cTn>
                                        <p:tgtEl>
                                          <p:spTgt spid="10"/>
                                        </p:tgtEl>
                                        <p:attrNameLst>
                                          <p:attrName>style.visibility</p:attrName>
                                        </p:attrNameLst>
                                      </p:cBhvr>
                                      <p:to>
                                        <p:strVal val="visible"/>
                                      </p:to>
                                    </p:set>
                                    <p:animEffect transition="in" filter="blinds(horizontal)">
                                      <p:cBhvr>
                                        <p:cTn id="70" dur="500"/>
                                        <p:tgtEl>
                                          <p:spTgt spid="10"/>
                                        </p:tgtEl>
                                      </p:cBhvr>
                                    </p:animEffect>
                                  </p:childTnLst>
                                </p:cTn>
                              </p:par>
                            </p:childTnLst>
                          </p:cTn>
                        </p:par>
                      </p:childTnLst>
                    </p:cTn>
                  </p:par>
                  <p:par>
                    <p:cTn id="71" fill="hold">
                      <p:stCondLst>
                        <p:cond delay="indefinite"/>
                      </p:stCondLst>
                      <p:childTnLst>
                        <p:par>
                          <p:cTn id="72" fill="hold">
                            <p:stCondLst>
                              <p:cond delay="0"/>
                            </p:stCondLst>
                            <p:childTnLst>
                              <p:par>
                                <p:cTn id="73" presetID="3" presetClass="entr" presetSubtype="10" fill="hold" grpId="0" nodeType="click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blinds(horizontal)">
                                      <p:cBhvr>
                                        <p:cTn id="75" dur="500"/>
                                        <p:tgtEl>
                                          <p:spTgt spid="13"/>
                                        </p:tgtEl>
                                      </p:cBhvr>
                                    </p:animEffect>
                                  </p:childTnLst>
                                </p:cTn>
                              </p:par>
                            </p:childTnLst>
                          </p:cTn>
                        </p:par>
                      </p:childTnLst>
                    </p:cTn>
                  </p:par>
                  <p:par>
                    <p:cTn id="76" fill="hold">
                      <p:stCondLst>
                        <p:cond delay="indefinite"/>
                      </p:stCondLst>
                      <p:childTnLst>
                        <p:par>
                          <p:cTn id="77" fill="hold">
                            <p:stCondLst>
                              <p:cond delay="0"/>
                            </p:stCondLst>
                            <p:childTnLst>
                              <p:par>
                                <p:cTn id="78" presetID="3" presetClass="entr" presetSubtype="10" fill="hold" grpId="0" nodeType="clickEffect">
                                  <p:stCondLst>
                                    <p:cond delay="0"/>
                                  </p:stCondLst>
                                  <p:childTnLst>
                                    <p:set>
                                      <p:cBhvr>
                                        <p:cTn id="79" dur="1" fill="hold">
                                          <p:stCondLst>
                                            <p:cond delay="0"/>
                                          </p:stCondLst>
                                        </p:cTn>
                                        <p:tgtEl>
                                          <p:spTgt spid="14"/>
                                        </p:tgtEl>
                                        <p:attrNameLst>
                                          <p:attrName>style.visibility</p:attrName>
                                        </p:attrNameLst>
                                      </p:cBhvr>
                                      <p:to>
                                        <p:strVal val="visible"/>
                                      </p:to>
                                    </p:set>
                                    <p:animEffect transition="in" filter="blinds(horizontal)">
                                      <p:cBhvr>
                                        <p:cTn id="80" dur="500"/>
                                        <p:tgtEl>
                                          <p:spTgt spid="14"/>
                                        </p:tgtEl>
                                      </p:cBhvr>
                                    </p:animEffect>
                                  </p:childTnLst>
                                </p:cTn>
                              </p:par>
                            </p:childTnLst>
                          </p:cTn>
                        </p:par>
                      </p:childTnLst>
                    </p:cTn>
                  </p:par>
                  <p:par>
                    <p:cTn id="81" fill="hold">
                      <p:stCondLst>
                        <p:cond delay="indefinite"/>
                      </p:stCondLst>
                      <p:childTnLst>
                        <p:par>
                          <p:cTn id="82" fill="hold">
                            <p:stCondLst>
                              <p:cond delay="0"/>
                            </p:stCondLst>
                            <p:childTnLst>
                              <p:par>
                                <p:cTn id="83" presetID="3" presetClass="entr" presetSubtype="10" fill="hold" grpId="0" nodeType="clickEffect">
                                  <p:stCondLst>
                                    <p:cond delay="0"/>
                                  </p:stCondLst>
                                  <p:childTnLst>
                                    <p:set>
                                      <p:cBhvr>
                                        <p:cTn id="84" dur="1" fill="hold">
                                          <p:stCondLst>
                                            <p:cond delay="0"/>
                                          </p:stCondLst>
                                        </p:cTn>
                                        <p:tgtEl>
                                          <p:spTgt spid="15"/>
                                        </p:tgtEl>
                                        <p:attrNameLst>
                                          <p:attrName>style.visibility</p:attrName>
                                        </p:attrNameLst>
                                      </p:cBhvr>
                                      <p:to>
                                        <p:strVal val="visible"/>
                                      </p:to>
                                    </p:set>
                                    <p:animEffect transition="in" filter="blinds(horizontal)">
                                      <p:cBhvr>
                                        <p:cTn id="85" dur="500"/>
                                        <p:tgtEl>
                                          <p:spTgt spid="15"/>
                                        </p:tgtEl>
                                      </p:cBhvr>
                                    </p:animEffect>
                                  </p:childTnLst>
                                </p:cTn>
                              </p:par>
                            </p:childTnLst>
                          </p:cTn>
                        </p:par>
                      </p:childTnLst>
                    </p:cTn>
                  </p:par>
                  <p:par>
                    <p:cTn id="86" fill="hold">
                      <p:stCondLst>
                        <p:cond delay="indefinite"/>
                      </p:stCondLst>
                      <p:childTnLst>
                        <p:par>
                          <p:cTn id="87" fill="hold">
                            <p:stCondLst>
                              <p:cond delay="0"/>
                            </p:stCondLst>
                            <p:childTnLst>
                              <p:par>
                                <p:cTn id="88" presetID="3" presetClass="entr" presetSubtype="10" fill="hold" grpId="0" nodeType="clickEffect">
                                  <p:stCondLst>
                                    <p:cond delay="0"/>
                                  </p:stCondLst>
                                  <p:childTnLst>
                                    <p:set>
                                      <p:cBhvr>
                                        <p:cTn id="89" dur="1" fill="hold">
                                          <p:stCondLst>
                                            <p:cond delay="0"/>
                                          </p:stCondLst>
                                        </p:cTn>
                                        <p:tgtEl>
                                          <p:spTgt spid="16"/>
                                        </p:tgtEl>
                                        <p:attrNameLst>
                                          <p:attrName>style.visibility</p:attrName>
                                        </p:attrNameLst>
                                      </p:cBhvr>
                                      <p:to>
                                        <p:strVal val="visible"/>
                                      </p:to>
                                    </p:set>
                                    <p:animEffect transition="in" filter="blinds(horizontal)">
                                      <p:cBhvr>
                                        <p:cTn id="90" dur="500"/>
                                        <p:tgtEl>
                                          <p:spTgt spid="16"/>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4" fill="hold" grpId="0" nodeType="clickEffect">
                                  <p:stCondLst>
                                    <p:cond delay="0"/>
                                  </p:stCondLst>
                                  <p:childTnLst>
                                    <p:set>
                                      <p:cBhvr>
                                        <p:cTn id="94" dur="1" fill="hold">
                                          <p:stCondLst>
                                            <p:cond delay="0"/>
                                          </p:stCondLst>
                                        </p:cTn>
                                        <p:tgtEl>
                                          <p:spTgt spid="42"/>
                                        </p:tgtEl>
                                        <p:attrNameLst>
                                          <p:attrName>style.visibility</p:attrName>
                                        </p:attrNameLst>
                                      </p:cBhvr>
                                      <p:to>
                                        <p:strVal val="visible"/>
                                      </p:to>
                                    </p:set>
                                    <p:animEffect transition="in" filter="wipe(down)">
                                      <p:cBhvr>
                                        <p:cTn id="95" dur="500"/>
                                        <p:tgtEl>
                                          <p:spTgt spid="42"/>
                                        </p:tgtEl>
                                      </p:cBhvr>
                                    </p:animEffect>
                                  </p:childTnLst>
                                </p:cTn>
                              </p:par>
                            </p:childTnLst>
                          </p:cTn>
                        </p:par>
                      </p:childTnLst>
                    </p:cTn>
                  </p:par>
                  <p:par>
                    <p:cTn id="96" fill="hold">
                      <p:stCondLst>
                        <p:cond delay="indefinite"/>
                      </p:stCondLst>
                      <p:childTnLst>
                        <p:par>
                          <p:cTn id="97" fill="hold">
                            <p:stCondLst>
                              <p:cond delay="0"/>
                            </p:stCondLst>
                            <p:childTnLst>
                              <p:par>
                                <p:cTn id="98" presetID="3" presetClass="entr" presetSubtype="10" fill="hold" grpId="0" nodeType="clickEffect">
                                  <p:stCondLst>
                                    <p:cond delay="0"/>
                                  </p:stCondLst>
                                  <p:childTnLst>
                                    <p:set>
                                      <p:cBhvr>
                                        <p:cTn id="99" dur="1" fill="hold">
                                          <p:stCondLst>
                                            <p:cond delay="0"/>
                                          </p:stCondLst>
                                        </p:cTn>
                                        <p:tgtEl>
                                          <p:spTgt spid="22"/>
                                        </p:tgtEl>
                                        <p:attrNameLst>
                                          <p:attrName>style.visibility</p:attrName>
                                        </p:attrNameLst>
                                      </p:cBhvr>
                                      <p:to>
                                        <p:strVal val="visible"/>
                                      </p:to>
                                    </p:set>
                                    <p:animEffect transition="in" filter="blinds(horizontal)">
                                      <p:cBhvr>
                                        <p:cTn id="100" dur="500"/>
                                        <p:tgtEl>
                                          <p:spTgt spid="22"/>
                                        </p:tgtEl>
                                      </p:cBhvr>
                                    </p:animEffect>
                                  </p:childTnLst>
                                </p:cTn>
                              </p:par>
                            </p:childTnLst>
                          </p:cTn>
                        </p:par>
                      </p:childTnLst>
                    </p:cTn>
                  </p:par>
                  <p:par>
                    <p:cTn id="101" fill="hold">
                      <p:stCondLst>
                        <p:cond delay="indefinite"/>
                      </p:stCondLst>
                      <p:childTnLst>
                        <p:par>
                          <p:cTn id="102" fill="hold">
                            <p:stCondLst>
                              <p:cond delay="0"/>
                            </p:stCondLst>
                            <p:childTnLst>
                              <p:par>
                                <p:cTn id="103" presetID="3" presetClass="entr" presetSubtype="10" fill="hold" grpId="0" nodeType="clickEffect">
                                  <p:stCondLst>
                                    <p:cond delay="0"/>
                                  </p:stCondLst>
                                  <p:childTnLst>
                                    <p:set>
                                      <p:cBhvr>
                                        <p:cTn id="104" dur="1" fill="hold">
                                          <p:stCondLst>
                                            <p:cond delay="0"/>
                                          </p:stCondLst>
                                        </p:cTn>
                                        <p:tgtEl>
                                          <p:spTgt spid="23"/>
                                        </p:tgtEl>
                                        <p:attrNameLst>
                                          <p:attrName>style.visibility</p:attrName>
                                        </p:attrNameLst>
                                      </p:cBhvr>
                                      <p:to>
                                        <p:strVal val="visible"/>
                                      </p:to>
                                    </p:set>
                                    <p:animEffect transition="in" filter="blinds(horizontal)">
                                      <p:cBhvr>
                                        <p:cTn id="105" dur="500"/>
                                        <p:tgtEl>
                                          <p:spTgt spid="23"/>
                                        </p:tgtEl>
                                      </p:cBhvr>
                                    </p:animEffect>
                                  </p:childTnLst>
                                </p:cTn>
                              </p:par>
                            </p:childTnLst>
                          </p:cTn>
                        </p:par>
                      </p:childTnLst>
                    </p:cTn>
                  </p:par>
                  <p:par>
                    <p:cTn id="106" fill="hold">
                      <p:stCondLst>
                        <p:cond delay="indefinite"/>
                      </p:stCondLst>
                      <p:childTnLst>
                        <p:par>
                          <p:cTn id="107" fill="hold">
                            <p:stCondLst>
                              <p:cond delay="0"/>
                            </p:stCondLst>
                            <p:childTnLst>
                              <p:par>
                                <p:cTn id="108" presetID="3" presetClass="entr" presetSubtype="10" fill="hold" grpId="0" nodeType="clickEffect">
                                  <p:stCondLst>
                                    <p:cond delay="0"/>
                                  </p:stCondLst>
                                  <p:childTnLst>
                                    <p:set>
                                      <p:cBhvr>
                                        <p:cTn id="109" dur="1" fill="hold">
                                          <p:stCondLst>
                                            <p:cond delay="0"/>
                                          </p:stCondLst>
                                        </p:cTn>
                                        <p:tgtEl>
                                          <p:spTgt spid="24"/>
                                        </p:tgtEl>
                                        <p:attrNameLst>
                                          <p:attrName>style.visibility</p:attrName>
                                        </p:attrNameLst>
                                      </p:cBhvr>
                                      <p:to>
                                        <p:strVal val="visible"/>
                                      </p:to>
                                    </p:set>
                                    <p:animEffect transition="in" filter="blinds(horizontal)">
                                      <p:cBhvr>
                                        <p:cTn id="110" dur="500"/>
                                        <p:tgtEl>
                                          <p:spTgt spid="24"/>
                                        </p:tgtEl>
                                      </p:cBhvr>
                                    </p:animEffect>
                                  </p:childTnLst>
                                </p:cTn>
                              </p:par>
                            </p:childTnLst>
                          </p:cTn>
                        </p:par>
                      </p:childTnLst>
                    </p:cTn>
                  </p:par>
                  <p:par>
                    <p:cTn id="111" fill="hold">
                      <p:stCondLst>
                        <p:cond delay="indefinite"/>
                      </p:stCondLst>
                      <p:childTnLst>
                        <p:par>
                          <p:cTn id="112" fill="hold">
                            <p:stCondLst>
                              <p:cond delay="0"/>
                            </p:stCondLst>
                            <p:childTnLst>
                              <p:par>
                                <p:cTn id="113" presetID="3" presetClass="entr" presetSubtype="10" fill="hold" grpId="0" nodeType="clickEffect">
                                  <p:stCondLst>
                                    <p:cond delay="0"/>
                                  </p:stCondLst>
                                  <p:childTnLst>
                                    <p:set>
                                      <p:cBhvr>
                                        <p:cTn id="114" dur="1" fill="hold">
                                          <p:stCondLst>
                                            <p:cond delay="0"/>
                                          </p:stCondLst>
                                        </p:cTn>
                                        <p:tgtEl>
                                          <p:spTgt spid="25"/>
                                        </p:tgtEl>
                                        <p:attrNameLst>
                                          <p:attrName>style.visibility</p:attrName>
                                        </p:attrNameLst>
                                      </p:cBhvr>
                                      <p:to>
                                        <p:strVal val="visible"/>
                                      </p:to>
                                    </p:set>
                                    <p:animEffect transition="in" filter="blinds(horizontal)">
                                      <p:cBhvr>
                                        <p:cTn id="115" dur="500"/>
                                        <p:tgtEl>
                                          <p:spTgt spid="25"/>
                                        </p:tgtEl>
                                      </p:cBhvr>
                                    </p:animEffect>
                                  </p:childTnLst>
                                </p:cTn>
                              </p:par>
                            </p:childTnLst>
                          </p:cTn>
                        </p:par>
                      </p:childTnLst>
                    </p:cTn>
                  </p:par>
                  <p:par>
                    <p:cTn id="116" fill="hold">
                      <p:stCondLst>
                        <p:cond delay="indefinite"/>
                      </p:stCondLst>
                      <p:childTnLst>
                        <p:par>
                          <p:cTn id="117" fill="hold">
                            <p:stCondLst>
                              <p:cond delay="0"/>
                            </p:stCondLst>
                            <p:childTnLst>
                              <p:par>
                                <p:cTn id="118" presetID="3" presetClass="entr" presetSubtype="10" fill="hold" grpId="0" nodeType="clickEffect">
                                  <p:stCondLst>
                                    <p:cond delay="0"/>
                                  </p:stCondLst>
                                  <p:childTnLst>
                                    <p:set>
                                      <p:cBhvr>
                                        <p:cTn id="119" dur="1" fill="hold">
                                          <p:stCondLst>
                                            <p:cond delay="0"/>
                                          </p:stCondLst>
                                        </p:cTn>
                                        <p:tgtEl>
                                          <p:spTgt spid="28"/>
                                        </p:tgtEl>
                                        <p:attrNameLst>
                                          <p:attrName>style.visibility</p:attrName>
                                        </p:attrNameLst>
                                      </p:cBhvr>
                                      <p:to>
                                        <p:strVal val="visible"/>
                                      </p:to>
                                    </p:set>
                                    <p:animEffect transition="in" filter="blinds(horizontal)">
                                      <p:cBhvr>
                                        <p:cTn id="120" dur="500"/>
                                        <p:tgtEl>
                                          <p:spTgt spid="28"/>
                                        </p:tgtEl>
                                      </p:cBhvr>
                                    </p:animEffect>
                                  </p:childTnLst>
                                </p:cTn>
                              </p:par>
                            </p:childTnLst>
                          </p:cTn>
                        </p:par>
                      </p:childTnLst>
                    </p:cTn>
                  </p:par>
                  <p:par>
                    <p:cTn id="121" fill="hold">
                      <p:stCondLst>
                        <p:cond delay="indefinite"/>
                      </p:stCondLst>
                      <p:childTnLst>
                        <p:par>
                          <p:cTn id="122" fill="hold">
                            <p:stCondLst>
                              <p:cond delay="0"/>
                            </p:stCondLst>
                            <p:childTnLst>
                              <p:par>
                                <p:cTn id="123" presetID="3" presetClass="entr" presetSubtype="10" fill="hold" grpId="0" nodeType="clickEffect">
                                  <p:stCondLst>
                                    <p:cond delay="0"/>
                                  </p:stCondLst>
                                  <p:childTnLst>
                                    <p:set>
                                      <p:cBhvr>
                                        <p:cTn id="124" dur="1" fill="hold">
                                          <p:stCondLst>
                                            <p:cond delay="0"/>
                                          </p:stCondLst>
                                        </p:cTn>
                                        <p:tgtEl>
                                          <p:spTgt spid="29"/>
                                        </p:tgtEl>
                                        <p:attrNameLst>
                                          <p:attrName>style.visibility</p:attrName>
                                        </p:attrNameLst>
                                      </p:cBhvr>
                                      <p:to>
                                        <p:strVal val="visible"/>
                                      </p:to>
                                    </p:set>
                                    <p:animEffect transition="in" filter="blinds(horizontal)">
                                      <p:cBhvr>
                                        <p:cTn id="125" dur="500"/>
                                        <p:tgtEl>
                                          <p:spTgt spid="29"/>
                                        </p:tgtEl>
                                      </p:cBhvr>
                                    </p:animEffect>
                                  </p:childTnLst>
                                </p:cTn>
                              </p:par>
                            </p:childTnLst>
                          </p:cTn>
                        </p:par>
                      </p:childTnLst>
                    </p:cTn>
                  </p:par>
                  <p:par>
                    <p:cTn id="126" fill="hold">
                      <p:stCondLst>
                        <p:cond delay="indefinite"/>
                      </p:stCondLst>
                      <p:childTnLst>
                        <p:par>
                          <p:cTn id="127" fill="hold">
                            <p:stCondLst>
                              <p:cond delay="0"/>
                            </p:stCondLst>
                            <p:childTnLst>
                              <p:par>
                                <p:cTn id="128" presetID="22" presetClass="entr" presetSubtype="4" fill="hold" grpId="0" nodeType="clickEffect">
                                  <p:stCondLst>
                                    <p:cond delay="0"/>
                                  </p:stCondLst>
                                  <p:childTnLst>
                                    <p:set>
                                      <p:cBhvr>
                                        <p:cTn id="129" dur="1" fill="hold">
                                          <p:stCondLst>
                                            <p:cond delay="0"/>
                                          </p:stCondLst>
                                        </p:cTn>
                                        <p:tgtEl>
                                          <p:spTgt spid="43"/>
                                        </p:tgtEl>
                                        <p:attrNameLst>
                                          <p:attrName>style.visibility</p:attrName>
                                        </p:attrNameLst>
                                      </p:cBhvr>
                                      <p:to>
                                        <p:strVal val="visible"/>
                                      </p:to>
                                    </p:set>
                                    <p:animEffect transition="in" filter="wipe(down)">
                                      <p:cBhvr>
                                        <p:cTn id="130" dur="500"/>
                                        <p:tgtEl>
                                          <p:spTgt spid="43"/>
                                        </p:tgtEl>
                                      </p:cBhvr>
                                    </p:animEffect>
                                  </p:childTnLst>
                                </p:cTn>
                              </p:par>
                            </p:childTnLst>
                          </p:cTn>
                        </p:par>
                      </p:childTnLst>
                    </p:cTn>
                  </p:par>
                  <p:par>
                    <p:cTn id="131" fill="hold">
                      <p:stCondLst>
                        <p:cond delay="indefinite"/>
                      </p:stCondLst>
                      <p:childTnLst>
                        <p:par>
                          <p:cTn id="132" fill="hold">
                            <p:stCondLst>
                              <p:cond delay="0"/>
                            </p:stCondLst>
                            <p:childTnLst>
                              <p:par>
                                <p:cTn id="133" presetID="3" presetClass="entr" presetSubtype="10" fill="hold" grpId="0" nodeType="clickEffect">
                                  <p:stCondLst>
                                    <p:cond delay="0"/>
                                  </p:stCondLst>
                                  <p:childTnLst>
                                    <p:set>
                                      <p:cBhvr>
                                        <p:cTn id="134" dur="1" fill="hold">
                                          <p:stCondLst>
                                            <p:cond delay="0"/>
                                          </p:stCondLst>
                                        </p:cTn>
                                        <p:tgtEl>
                                          <p:spTgt spid="30"/>
                                        </p:tgtEl>
                                        <p:attrNameLst>
                                          <p:attrName>style.visibility</p:attrName>
                                        </p:attrNameLst>
                                      </p:cBhvr>
                                      <p:to>
                                        <p:strVal val="visible"/>
                                      </p:to>
                                    </p:set>
                                    <p:animEffect transition="in" filter="blinds(horizontal)">
                                      <p:cBhvr>
                                        <p:cTn id="135" dur="500"/>
                                        <p:tgtEl>
                                          <p:spTgt spid="30"/>
                                        </p:tgtEl>
                                      </p:cBhvr>
                                    </p:animEffect>
                                  </p:childTnLst>
                                </p:cTn>
                              </p:par>
                            </p:childTnLst>
                          </p:cTn>
                        </p:par>
                      </p:childTnLst>
                    </p:cTn>
                  </p:par>
                  <p:par>
                    <p:cTn id="136" fill="hold">
                      <p:stCondLst>
                        <p:cond delay="indefinite"/>
                      </p:stCondLst>
                      <p:childTnLst>
                        <p:par>
                          <p:cTn id="137" fill="hold">
                            <p:stCondLst>
                              <p:cond delay="0"/>
                            </p:stCondLst>
                            <p:childTnLst>
                              <p:par>
                                <p:cTn id="138" presetID="3" presetClass="entr" presetSubtype="10" fill="hold" grpId="0" nodeType="clickEffect">
                                  <p:stCondLst>
                                    <p:cond delay="0"/>
                                  </p:stCondLst>
                                  <p:childTnLst>
                                    <p:set>
                                      <p:cBhvr>
                                        <p:cTn id="139" dur="1" fill="hold">
                                          <p:stCondLst>
                                            <p:cond delay="0"/>
                                          </p:stCondLst>
                                        </p:cTn>
                                        <p:tgtEl>
                                          <p:spTgt spid="31"/>
                                        </p:tgtEl>
                                        <p:attrNameLst>
                                          <p:attrName>style.visibility</p:attrName>
                                        </p:attrNameLst>
                                      </p:cBhvr>
                                      <p:to>
                                        <p:strVal val="visible"/>
                                      </p:to>
                                    </p:set>
                                    <p:animEffect transition="in" filter="blinds(horizontal)">
                                      <p:cBhvr>
                                        <p:cTn id="140" dur="500"/>
                                        <p:tgtEl>
                                          <p:spTgt spid="31"/>
                                        </p:tgtEl>
                                      </p:cBhvr>
                                    </p:animEffect>
                                  </p:childTnLst>
                                </p:cTn>
                              </p:par>
                            </p:childTnLst>
                          </p:cTn>
                        </p:par>
                      </p:childTnLst>
                    </p:cTn>
                  </p:par>
                  <p:par>
                    <p:cTn id="141" fill="hold">
                      <p:stCondLst>
                        <p:cond delay="indefinite"/>
                      </p:stCondLst>
                      <p:childTnLst>
                        <p:par>
                          <p:cTn id="142" fill="hold">
                            <p:stCondLst>
                              <p:cond delay="0"/>
                            </p:stCondLst>
                            <p:childTnLst>
                              <p:par>
                                <p:cTn id="143" presetID="3" presetClass="entr" presetSubtype="10" fill="hold" grpId="0" nodeType="clickEffect">
                                  <p:stCondLst>
                                    <p:cond delay="0"/>
                                  </p:stCondLst>
                                  <p:childTnLst>
                                    <p:set>
                                      <p:cBhvr>
                                        <p:cTn id="144" dur="1" fill="hold">
                                          <p:stCondLst>
                                            <p:cond delay="0"/>
                                          </p:stCondLst>
                                        </p:cTn>
                                        <p:tgtEl>
                                          <p:spTgt spid="32"/>
                                        </p:tgtEl>
                                        <p:attrNameLst>
                                          <p:attrName>style.visibility</p:attrName>
                                        </p:attrNameLst>
                                      </p:cBhvr>
                                      <p:to>
                                        <p:strVal val="visible"/>
                                      </p:to>
                                    </p:set>
                                    <p:animEffect transition="in" filter="blinds(horizontal)">
                                      <p:cBhvr>
                                        <p:cTn id="145" dur="500"/>
                                        <p:tgtEl>
                                          <p:spTgt spid="32"/>
                                        </p:tgtEl>
                                      </p:cBhvr>
                                    </p:animEffect>
                                  </p:childTnLst>
                                </p:cTn>
                              </p:par>
                            </p:childTnLst>
                          </p:cTn>
                        </p:par>
                      </p:childTnLst>
                    </p:cTn>
                  </p:par>
                  <p:par>
                    <p:cTn id="146" fill="hold">
                      <p:stCondLst>
                        <p:cond delay="indefinite"/>
                      </p:stCondLst>
                      <p:childTnLst>
                        <p:par>
                          <p:cTn id="147" fill="hold">
                            <p:stCondLst>
                              <p:cond delay="0"/>
                            </p:stCondLst>
                            <p:childTnLst>
                              <p:par>
                                <p:cTn id="148" presetID="3" presetClass="entr" presetSubtype="10" fill="hold" grpId="0" nodeType="clickEffect">
                                  <p:stCondLst>
                                    <p:cond delay="0"/>
                                  </p:stCondLst>
                                  <p:childTnLst>
                                    <p:set>
                                      <p:cBhvr>
                                        <p:cTn id="149" dur="1" fill="hold">
                                          <p:stCondLst>
                                            <p:cond delay="0"/>
                                          </p:stCondLst>
                                        </p:cTn>
                                        <p:tgtEl>
                                          <p:spTgt spid="33"/>
                                        </p:tgtEl>
                                        <p:attrNameLst>
                                          <p:attrName>style.visibility</p:attrName>
                                        </p:attrNameLst>
                                      </p:cBhvr>
                                      <p:to>
                                        <p:strVal val="visible"/>
                                      </p:to>
                                    </p:set>
                                    <p:animEffect transition="in" filter="blinds(horizontal)">
                                      <p:cBhvr>
                                        <p:cTn id="150" dur="500"/>
                                        <p:tgtEl>
                                          <p:spTgt spid="33"/>
                                        </p:tgtEl>
                                      </p:cBhvr>
                                    </p:animEffect>
                                  </p:childTnLst>
                                </p:cTn>
                              </p:par>
                            </p:childTnLst>
                          </p:cTn>
                        </p:par>
                      </p:childTnLst>
                    </p:cTn>
                  </p:par>
                  <p:par>
                    <p:cTn id="151" fill="hold">
                      <p:stCondLst>
                        <p:cond delay="indefinite"/>
                      </p:stCondLst>
                      <p:childTnLst>
                        <p:par>
                          <p:cTn id="152" fill="hold">
                            <p:stCondLst>
                              <p:cond delay="0"/>
                            </p:stCondLst>
                            <p:childTnLst>
                              <p:par>
                                <p:cTn id="153" presetID="3" presetClass="entr" presetSubtype="10" fill="hold" grpId="0" nodeType="clickEffect">
                                  <p:stCondLst>
                                    <p:cond delay="0"/>
                                  </p:stCondLst>
                                  <p:childTnLst>
                                    <p:set>
                                      <p:cBhvr>
                                        <p:cTn id="154" dur="1" fill="hold">
                                          <p:stCondLst>
                                            <p:cond delay="0"/>
                                          </p:stCondLst>
                                        </p:cTn>
                                        <p:tgtEl>
                                          <p:spTgt spid="34"/>
                                        </p:tgtEl>
                                        <p:attrNameLst>
                                          <p:attrName>style.visibility</p:attrName>
                                        </p:attrNameLst>
                                      </p:cBhvr>
                                      <p:to>
                                        <p:strVal val="visible"/>
                                      </p:to>
                                    </p:set>
                                    <p:animEffect transition="in" filter="blinds(horizontal)">
                                      <p:cBhvr>
                                        <p:cTn id="155" dur="500"/>
                                        <p:tgtEl>
                                          <p:spTgt spid="34"/>
                                        </p:tgtEl>
                                      </p:cBhvr>
                                    </p:animEffect>
                                  </p:childTnLst>
                                </p:cTn>
                              </p:par>
                            </p:childTnLst>
                          </p:cTn>
                        </p:par>
                      </p:childTnLst>
                    </p:cTn>
                  </p:par>
                  <p:par>
                    <p:cTn id="156" fill="hold">
                      <p:stCondLst>
                        <p:cond delay="indefinite"/>
                      </p:stCondLst>
                      <p:childTnLst>
                        <p:par>
                          <p:cTn id="157" fill="hold">
                            <p:stCondLst>
                              <p:cond delay="0"/>
                            </p:stCondLst>
                            <p:childTnLst>
                              <p:par>
                                <p:cTn id="158" presetID="3" presetClass="entr" presetSubtype="10" fill="hold" grpId="0" nodeType="clickEffect">
                                  <p:stCondLst>
                                    <p:cond delay="0"/>
                                  </p:stCondLst>
                                  <p:childTnLst>
                                    <p:set>
                                      <p:cBhvr>
                                        <p:cTn id="159" dur="1" fill="hold">
                                          <p:stCondLst>
                                            <p:cond delay="0"/>
                                          </p:stCondLst>
                                        </p:cTn>
                                        <p:tgtEl>
                                          <p:spTgt spid="35"/>
                                        </p:tgtEl>
                                        <p:attrNameLst>
                                          <p:attrName>style.visibility</p:attrName>
                                        </p:attrNameLst>
                                      </p:cBhvr>
                                      <p:to>
                                        <p:strVal val="visible"/>
                                      </p:to>
                                    </p:set>
                                    <p:animEffect transition="in" filter="blinds(horizontal)">
                                      <p:cBhvr>
                                        <p:cTn id="160" dur="500"/>
                                        <p:tgtEl>
                                          <p:spTgt spid="35"/>
                                        </p:tgtEl>
                                      </p:cBhvr>
                                    </p:animEffect>
                                  </p:childTnLst>
                                </p:cTn>
                              </p:par>
                            </p:childTnLst>
                          </p:cTn>
                        </p:par>
                      </p:childTnLst>
                    </p:cTn>
                  </p:par>
                  <p:par>
                    <p:cTn id="161" fill="hold">
                      <p:stCondLst>
                        <p:cond delay="indefinite"/>
                      </p:stCondLst>
                      <p:childTnLst>
                        <p:par>
                          <p:cTn id="162" fill="hold">
                            <p:stCondLst>
                              <p:cond delay="0"/>
                            </p:stCondLst>
                            <p:childTnLst>
                              <p:par>
                                <p:cTn id="163" presetID="22" presetClass="entr" presetSubtype="4" fill="hold" grpId="0" nodeType="clickEffect">
                                  <p:stCondLst>
                                    <p:cond delay="0"/>
                                  </p:stCondLst>
                                  <p:childTnLst>
                                    <p:set>
                                      <p:cBhvr>
                                        <p:cTn id="164" dur="1" fill="hold">
                                          <p:stCondLst>
                                            <p:cond delay="0"/>
                                          </p:stCondLst>
                                        </p:cTn>
                                        <p:tgtEl>
                                          <p:spTgt spid="44"/>
                                        </p:tgtEl>
                                        <p:attrNameLst>
                                          <p:attrName>style.visibility</p:attrName>
                                        </p:attrNameLst>
                                      </p:cBhvr>
                                      <p:to>
                                        <p:strVal val="visible"/>
                                      </p:to>
                                    </p:set>
                                    <p:animEffect transition="in" filter="wipe(down)">
                                      <p:cBhvr>
                                        <p:cTn id="16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8" grpId="0"/>
      <p:bldP spid="9" grpId="0"/>
      <p:bldP spid="10" grpId="0"/>
      <p:bldP spid="13" grpId="0"/>
      <p:bldP spid="14" grpId="0"/>
      <p:bldP spid="15" grpId="0"/>
      <p:bldP spid="16" grpId="0"/>
      <p:bldP spid="22" grpId="0"/>
      <p:bldP spid="23" grpId="0"/>
      <p:bldP spid="24" grpId="0"/>
      <p:bldP spid="25" grpId="0"/>
      <p:bldP spid="28" grpId="0"/>
      <p:bldP spid="29" grpId="0"/>
      <p:bldP spid="30" grpId="0"/>
      <p:bldP spid="31" grpId="0"/>
      <p:bldP spid="32" grpId="0"/>
      <p:bldP spid="33" grpId="0"/>
      <p:bldP spid="34" grpId="0"/>
      <p:bldP spid="35" grpId="0"/>
      <p:bldP spid="11" grpId="0"/>
      <p:bldP spid="12" grpId="0"/>
      <p:bldP spid="42" grpId="0"/>
      <p:bldP spid="43" grpId="0"/>
      <p:bldP spid="44" grpId="0"/>
    </p:bld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424952" y="716640"/>
            <a:ext cx="11185087"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溶液呈碱性，</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溶液呈中性，</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过量时，</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继续减小，溶液呈酸性，错误；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项，氧化产物为</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单质，还原产物为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，其物质的量之比为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项，在</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r>
              <a:rPr lang="zh-CN" altLang="zh-CN" sz="2800" kern="100" dirty="0">
                <a:latin typeface="Times New Roman"/>
                <a:ea typeface="华文细黑"/>
                <a:cs typeface="Times New Roman"/>
              </a:rPr>
              <a:t>过程中导电能力不变，若</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过量，则</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ZBFH"/>
                <a:ea typeface="华文细黑"/>
                <a:cs typeface="Times New Roman"/>
              </a:rPr>
              <a:t></a:t>
            </a:r>
            <a:r>
              <a:rPr lang="en-US" altLang="zh-CN" sz="2800" kern="100" dirty="0" err="1">
                <a:latin typeface="Times New Roman"/>
                <a:ea typeface="华文细黑"/>
                <a:cs typeface="Courier New"/>
              </a:rPr>
              <a:t>HCl</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HClO</a:t>
            </a:r>
            <a:r>
              <a:rPr lang="zh-CN" altLang="zh-CN" sz="2800" kern="100" dirty="0">
                <a:latin typeface="Times New Roman"/>
                <a:ea typeface="华文细黑"/>
                <a:cs typeface="Times New Roman"/>
              </a:rPr>
              <a:t>，此时，导电能力增强，错误。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541457997"/>
              </p:ext>
            </p:extLst>
          </p:nvPr>
        </p:nvGraphicFramePr>
        <p:xfrm>
          <a:off x="2388461" y="4672353"/>
          <a:ext cx="803275" cy="741362"/>
        </p:xfrm>
        <a:graphic>
          <a:graphicData uri="http://schemas.openxmlformats.org/presentationml/2006/ole">
            <mc:AlternateContent xmlns:mc="http://schemas.openxmlformats.org/markup-compatibility/2006">
              <mc:Choice xmlns:v="urn:schemas-microsoft-com:vml" Requires="v">
                <p:oleObj spid="_x0000_s42112" name="文档" r:id="rId4" imgW="803940" imgH="741627" progId="Word.Document.12">
                  <p:embed/>
                </p:oleObj>
              </mc:Choice>
              <mc:Fallback>
                <p:oleObj name="文档" r:id="rId4" imgW="803940" imgH="741627" progId="Word.Document.12">
                  <p:embed/>
                  <p:pic>
                    <p:nvPicPr>
                      <p:cNvPr id="0" name=""/>
                      <p:cNvPicPr/>
                      <p:nvPr/>
                    </p:nvPicPr>
                    <p:blipFill>
                      <a:blip r:embed="rId5"/>
                      <a:stretch>
                        <a:fillRect/>
                      </a:stretch>
                    </p:blipFill>
                    <p:spPr>
                      <a:xfrm>
                        <a:off x="2388461" y="4672353"/>
                        <a:ext cx="803275" cy="741362"/>
                      </a:xfrm>
                      <a:prstGeom prst="rect">
                        <a:avLst/>
                      </a:prstGeom>
                    </p:spPr>
                  </p:pic>
                </p:oleObj>
              </mc:Fallback>
            </mc:AlternateContent>
          </a:graphicData>
        </a:graphic>
      </p:graphicFrame>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389855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750"/>
                                        <p:tgtEl>
                                          <p:spTgt spid="2"/>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35">
                                            <p:txEl>
                                              <p:pRg st="4" end="4"/>
                                            </p:txEl>
                                          </p:spTgt>
                                        </p:tgtEl>
                                        <p:attrNameLst>
                                          <p:attrName>style.visibility</p:attrName>
                                        </p:attrNameLst>
                                      </p:cBhvr>
                                      <p:to>
                                        <p:strVal val="visible"/>
                                      </p:to>
                                    </p:set>
                                    <p:animEffect transition="in" filter="blinds(horizontal)">
                                      <p:cBhvr>
                                        <p:cTn id="26"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175526" y="730773"/>
            <a:ext cx="11873194"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12.</a:t>
            </a:r>
            <a:r>
              <a:rPr lang="zh-CN" altLang="zh-CN" sz="2800" kern="100" dirty="0">
                <a:latin typeface="Times New Roman"/>
                <a:ea typeface="华文细黑"/>
                <a:cs typeface="Times New Roman"/>
              </a:rPr>
              <a:t>足量铜溶于一定量浓硝酸，产生</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的混合气体，这些气体若与</a:t>
            </a:r>
            <a:r>
              <a:rPr lang="en-US" altLang="zh-CN" sz="2800" kern="100" dirty="0">
                <a:latin typeface="Times New Roman"/>
                <a:ea typeface="华文细黑"/>
                <a:cs typeface="Courier New"/>
              </a:rPr>
              <a:t>1.12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混合后通入水中，气体被水完全吸收。若向原所得溶液中加入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，则继续溶解的</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A.6.4 g  </a:t>
            </a:r>
            <a:r>
              <a:rPr lang="en-US" altLang="zh-CN" sz="2800" kern="100" dirty="0" smtClean="0">
                <a:latin typeface="Times New Roman"/>
                <a:ea typeface="华文细黑"/>
                <a:cs typeface="Courier New"/>
              </a:rPr>
              <a:t>				B.9.6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C.19.2 g  </a:t>
            </a:r>
            <a:r>
              <a:rPr lang="en-US" altLang="zh-CN" sz="2800" kern="100" dirty="0" smtClean="0">
                <a:latin typeface="Times New Roman"/>
                <a:ea typeface="华文细黑"/>
                <a:cs typeface="Courier New"/>
              </a:rPr>
              <a:t>				D.24 g</a:t>
            </a:r>
            <a:endParaRPr lang="en-US" altLang="zh-CN" sz="2800" kern="100" dirty="0" smtClean="0">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02570265"/>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对象 2"/>
          <p:cNvGraphicFramePr>
            <a:graphicFrameLocks noChangeAspect="1"/>
          </p:cNvGraphicFramePr>
          <p:nvPr>
            <p:extLst>
              <p:ext uri="{D42A27DB-BD31-4B8C-83A1-F6EECF244321}">
                <p14:modId xmlns:p14="http://schemas.microsoft.com/office/powerpoint/2010/main" val="1289551714"/>
              </p:ext>
            </p:extLst>
          </p:nvPr>
        </p:nvGraphicFramePr>
        <p:xfrm>
          <a:off x="572821" y="1773610"/>
          <a:ext cx="6697663" cy="893763"/>
        </p:xfrm>
        <a:graphic>
          <a:graphicData uri="http://schemas.openxmlformats.org/presentationml/2006/ole">
            <mc:AlternateContent xmlns:mc="http://schemas.openxmlformats.org/markup-compatibility/2006">
              <mc:Choice xmlns:v="urn:schemas-microsoft-com:vml" Requires="v">
                <p:oleObj spid="_x0000_s32340" name="文档" r:id="rId4" imgW="6696961" imgH="893497" progId="Word.Document.12">
                  <p:embed/>
                </p:oleObj>
              </mc:Choice>
              <mc:Fallback>
                <p:oleObj name="文档" r:id="rId4" imgW="6696961" imgH="893497" progId="Word.Document.12">
                  <p:embed/>
                  <p:pic>
                    <p:nvPicPr>
                      <p:cNvPr id="0" name=""/>
                      <p:cNvPicPr/>
                      <p:nvPr/>
                    </p:nvPicPr>
                    <p:blipFill>
                      <a:blip r:embed="rId5"/>
                      <a:stretch>
                        <a:fillRect/>
                      </a:stretch>
                    </p:blipFill>
                    <p:spPr>
                      <a:xfrm>
                        <a:off x="572821" y="1773610"/>
                        <a:ext cx="6697663" cy="893763"/>
                      </a:xfrm>
                      <a:prstGeom prst="rect">
                        <a:avLst/>
                      </a:prstGeom>
                    </p:spPr>
                  </p:pic>
                </p:oleObj>
              </mc:Fallback>
            </mc:AlternateContent>
          </a:graphicData>
        </a:graphic>
      </p:graphicFrame>
      <p:graphicFrame>
        <p:nvGraphicFramePr>
          <p:cNvPr id="37" name="对象 36"/>
          <p:cNvGraphicFramePr>
            <a:graphicFrameLocks noChangeAspect="1"/>
          </p:cNvGraphicFramePr>
          <p:nvPr>
            <p:extLst>
              <p:ext uri="{D42A27DB-BD31-4B8C-83A1-F6EECF244321}">
                <p14:modId xmlns:p14="http://schemas.microsoft.com/office/powerpoint/2010/main" val="2379925218"/>
              </p:ext>
            </p:extLst>
          </p:nvPr>
        </p:nvGraphicFramePr>
        <p:xfrm>
          <a:off x="542272" y="2579831"/>
          <a:ext cx="11074400" cy="893762"/>
        </p:xfrm>
        <a:graphic>
          <a:graphicData uri="http://schemas.openxmlformats.org/presentationml/2006/ole">
            <mc:AlternateContent xmlns:mc="http://schemas.openxmlformats.org/markup-compatibility/2006">
              <mc:Choice xmlns:v="urn:schemas-microsoft-com:vml" Requires="v">
                <p:oleObj spid="_x0000_s32341" name="文档" r:id="rId7" imgW="11075670" imgH="894801" progId="Word.Document.12">
                  <p:embed/>
                </p:oleObj>
              </mc:Choice>
              <mc:Fallback>
                <p:oleObj name="文档" r:id="rId7" imgW="11075670" imgH="894801" progId="Word.Document.12">
                  <p:embed/>
                  <p:pic>
                    <p:nvPicPr>
                      <p:cNvPr id="0" name=""/>
                      <p:cNvPicPr/>
                      <p:nvPr/>
                    </p:nvPicPr>
                    <p:blipFill>
                      <a:blip r:embed="rId8"/>
                      <a:stretch>
                        <a:fillRect/>
                      </a:stretch>
                    </p:blipFill>
                    <p:spPr>
                      <a:xfrm>
                        <a:off x="542272" y="2579831"/>
                        <a:ext cx="11074400" cy="893762"/>
                      </a:xfrm>
                      <a:prstGeom prst="rect">
                        <a:avLst/>
                      </a:prstGeom>
                    </p:spPr>
                  </p:pic>
                </p:oleObj>
              </mc:Fallback>
            </mc:AlternateContent>
          </a:graphicData>
        </a:graphic>
      </p:graphicFrame>
      <p:sp>
        <p:nvSpPr>
          <p:cNvPr id="6" name="矩形 5"/>
          <p:cNvSpPr/>
          <p:nvPr/>
        </p:nvSpPr>
        <p:spPr>
          <a:xfrm>
            <a:off x="1218887" y="3213770"/>
            <a:ext cx="2377574" cy="523220"/>
          </a:xfrm>
          <a:prstGeom prst="rect">
            <a:avLst/>
          </a:prstGeom>
        </p:spPr>
        <p:txBody>
          <a:bodyPr wrap="none">
            <a:spAutoFit/>
          </a:bodyPr>
          <a:lstStyle/>
          <a:p>
            <a:r>
              <a:rPr lang="en-US" altLang="zh-CN" sz="2800" kern="100" dirty="0">
                <a:latin typeface="Times New Roman"/>
                <a:ea typeface="华文细黑"/>
                <a:cs typeface="Courier New"/>
              </a:rPr>
              <a:t> 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0.2 </a:t>
            </a:r>
            <a:r>
              <a:rPr lang="en-US" altLang="zh-CN" sz="2800" kern="100" dirty="0" err="1">
                <a:latin typeface="Times New Roman"/>
                <a:ea typeface="华文细黑"/>
                <a:cs typeface="Courier New"/>
              </a:rPr>
              <a:t>mol</a:t>
            </a:r>
            <a:endParaRPr lang="zh-CN" altLang="en-US" sz="2800" dirty="0"/>
          </a:p>
        </p:txBody>
      </p:sp>
      <p:sp>
        <p:nvSpPr>
          <p:cNvPr id="8" name="矩形 7"/>
          <p:cNvSpPr/>
          <p:nvPr/>
        </p:nvSpPr>
        <p:spPr>
          <a:xfrm>
            <a:off x="394999" y="3723652"/>
            <a:ext cx="5769528" cy="656846"/>
          </a:xfrm>
          <a:prstGeom prst="rect">
            <a:avLst/>
          </a:prstGeom>
        </p:spPr>
        <p:txBody>
          <a:bodyPr wrap="none">
            <a:spAutoFit/>
          </a:bodyPr>
          <a:lstStyle/>
          <a:p>
            <a:pPr algn="just">
              <a:lnSpc>
                <a:spcPct val="150000"/>
              </a:lnSpc>
              <a:spcAft>
                <a:spcPts val="0"/>
              </a:spcAft>
            </a:pP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过量，所以继续溶解</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973792084"/>
              </p:ext>
            </p:extLst>
          </p:nvPr>
        </p:nvGraphicFramePr>
        <p:xfrm>
          <a:off x="6147516" y="3703435"/>
          <a:ext cx="5729287" cy="1076325"/>
        </p:xfrm>
        <a:graphic>
          <a:graphicData uri="http://schemas.openxmlformats.org/presentationml/2006/ole">
            <mc:AlternateContent xmlns:mc="http://schemas.openxmlformats.org/markup-compatibility/2006">
              <mc:Choice xmlns:v="urn:schemas-microsoft-com:vml" Requires="v">
                <p:oleObj spid="_x0000_s32342" name="文档" r:id="rId10" imgW="5804128" imgH="1089691" progId="Word.Document.12">
                  <p:embed/>
                </p:oleObj>
              </mc:Choice>
              <mc:Fallback>
                <p:oleObj name="文档" r:id="rId10" imgW="5804128" imgH="1089691" progId="Word.Document.12">
                  <p:embed/>
                  <p:pic>
                    <p:nvPicPr>
                      <p:cNvPr id="0" name=""/>
                      <p:cNvPicPr/>
                      <p:nvPr/>
                    </p:nvPicPr>
                    <p:blipFill>
                      <a:blip r:embed="rId11"/>
                      <a:stretch>
                        <a:fillRect/>
                      </a:stretch>
                    </p:blipFill>
                    <p:spPr>
                      <a:xfrm>
                        <a:off x="6147516" y="3703435"/>
                        <a:ext cx="5729287" cy="1076325"/>
                      </a:xfrm>
                      <a:prstGeom prst="rect">
                        <a:avLst/>
                      </a:prstGeom>
                    </p:spPr>
                  </p:pic>
                </p:oleObj>
              </mc:Fallback>
            </mc:AlternateContent>
          </a:graphicData>
        </a:graphic>
      </p:graphicFrame>
      <p:sp>
        <p:nvSpPr>
          <p:cNvPr id="10" name="矩形 9"/>
          <p:cNvSpPr/>
          <p:nvPr/>
        </p:nvSpPr>
        <p:spPr>
          <a:xfrm>
            <a:off x="383424" y="4653930"/>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3" name="Rectangle 21">
            <a:hlinkClick r:id="rId1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4" name="Rectangle 21">
            <a:hlinkClick r:id="rId1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5" name="Rectangle 21">
            <a:hlinkClick r:id="rId1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6" name="Rectangle 21">
            <a:hlinkClick r:id="rId1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7" name="Rectangle 21">
            <a:hlinkClick r:id="rId1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8" name="Rectangle 21">
            <a:hlinkClick r:id="rId1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9" name="Rectangle 21">
            <a:hlinkClick r:id="rId1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0" name="Rectangle 21">
            <a:hlinkClick r:id="rId1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1" name="Rectangle 21">
            <a:hlinkClick r:id="rId2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2" name="Rectangle 21">
            <a:hlinkClick r:id="rId2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3" name="Rectangle 21">
            <a:hlinkClick r:id="rId2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4" name="Rectangle 21">
            <a:hlinkClick r:id="rId2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5" name="Rectangle 21">
            <a:hlinkClick r:id="rId2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6" name="Rectangle 21">
            <a:hlinkClick r:id="rId2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493543" y="811798"/>
            <a:ext cx="5434501" cy="656846"/>
          </a:xfrm>
          <a:prstGeom prst="rect">
            <a:avLst/>
          </a:prstGeom>
        </p:spPr>
        <p:txBody>
          <a:bodyPr wrap="none">
            <a:spAutoFit/>
          </a:bodyPr>
          <a:lstStyle/>
          <a:p>
            <a:pPr lvl="0" algn="just">
              <a:lnSpc>
                <a:spcPct val="15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设溶解</a:t>
            </a:r>
            <a:r>
              <a:rPr lang="en-US" altLang="zh-CN" sz="2800" kern="100" dirty="0">
                <a:solidFill>
                  <a:prstClr val="black"/>
                </a:solidFill>
                <a:latin typeface="Times New Roman"/>
                <a:ea typeface="华文细黑"/>
              </a:rPr>
              <a:t>Cu</a:t>
            </a:r>
            <a:r>
              <a:rPr lang="zh-CN" altLang="zh-CN" sz="2800" kern="100" dirty="0">
                <a:solidFill>
                  <a:prstClr val="black"/>
                </a:solidFill>
                <a:latin typeface="Times New Roman"/>
                <a:ea typeface="华文细黑"/>
                <a:cs typeface="Times New Roman"/>
              </a:rPr>
              <a:t>的物质的量为</a:t>
            </a:r>
            <a:r>
              <a:rPr lang="en-US" altLang="zh-CN" sz="2800" i="1" kern="100" dirty="0">
                <a:solidFill>
                  <a:prstClr val="black"/>
                </a:solidFill>
                <a:latin typeface="Times New Roman"/>
                <a:ea typeface="华文细黑"/>
              </a:rPr>
              <a:t>x</a:t>
            </a:r>
            <a:r>
              <a:rPr lang="zh-CN" altLang="zh-CN" sz="2800" kern="100" dirty="0">
                <a:solidFill>
                  <a:prstClr val="black"/>
                </a:solidFill>
                <a:latin typeface="Times New Roman"/>
                <a:ea typeface="华文细黑"/>
                <a:cs typeface="Times New Roman"/>
              </a:rPr>
              <a:t>，</a:t>
            </a:r>
            <a:endParaRPr lang="en-US" altLang="zh-CN" sz="2800" kern="10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193898033"/>
              </p:ext>
            </p:extLst>
          </p:nvPr>
        </p:nvGraphicFramePr>
        <p:xfrm>
          <a:off x="5796489" y="707623"/>
          <a:ext cx="5464175" cy="1076325"/>
        </p:xfrm>
        <a:graphic>
          <a:graphicData uri="http://schemas.openxmlformats.org/presentationml/2006/ole">
            <mc:AlternateContent xmlns:mc="http://schemas.openxmlformats.org/markup-compatibility/2006">
              <mc:Choice xmlns:v="urn:schemas-microsoft-com:vml" Requires="v">
                <p:oleObj spid="_x0000_s32343" name="文档" r:id="rId27" imgW="5535559" imgH="1089691" progId="Word.Document.12">
                  <p:embed/>
                </p:oleObj>
              </mc:Choice>
              <mc:Fallback>
                <p:oleObj name="文档" r:id="rId27" imgW="5535559" imgH="1089691" progId="Word.Document.12">
                  <p:embed/>
                  <p:pic>
                    <p:nvPicPr>
                      <p:cNvPr id="0" name="对象 1"/>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5796489" y="707623"/>
                        <a:ext cx="54641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1762651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750"/>
                                        <p:tgtEl>
                                          <p:spTgt spid="3"/>
                                        </p:tgtEl>
                                      </p:cBhvr>
                                    </p:animEffect>
                                  </p:childTnLst>
                                </p:cTn>
                              </p:par>
                            </p:childTnLst>
                          </p:cTn>
                        </p:par>
                        <p:par>
                          <p:cTn id="15" fill="hold">
                            <p:stCondLst>
                              <p:cond delay="1500"/>
                            </p:stCondLst>
                            <p:childTnLst>
                              <p:par>
                                <p:cTn id="16" presetID="3" presetClass="entr" presetSubtype="10"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750"/>
                                        <p:tgtEl>
                                          <p:spTgt spid="6"/>
                                        </p:tgtEl>
                                      </p:cBhvr>
                                    </p:animEffect>
                                  </p:childTnLst>
                                </p:cTn>
                              </p:par>
                              <p:par>
                                <p:cTn id="19" presetID="3" presetClass="entr" presetSubtype="1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blinds(horizontal)">
                                      <p:cBhvr>
                                        <p:cTn id="21" dur="750"/>
                                        <p:tgtEl>
                                          <p:spTgt spid="37"/>
                                        </p:tgtEl>
                                      </p:cBhvr>
                                    </p:animEffect>
                                  </p:childTnLst>
                                </p:cTn>
                              </p:par>
                            </p:childTnLst>
                          </p:cTn>
                        </p:par>
                        <p:par>
                          <p:cTn id="22" fill="hold">
                            <p:stCondLst>
                              <p:cond delay="2250"/>
                            </p:stCondLst>
                            <p:childTnLst>
                              <p:par>
                                <p:cTn id="23" presetID="3" presetClass="entr" presetSubtype="1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linds(horizontal)">
                                      <p:cBhvr>
                                        <p:cTn id="25" dur="750"/>
                                        <p:tgtEl>
                                          <p:spTgt spid="8"/>
                                        </p:tgtEl>
                                      </p:cBhvr>
                                    </p:animEffect>
                                  </p:childTnLst>
                                </p:cTn>
                              </p:par>
                              <p:par>
                                <p:cTn id="26" presetID="3" presetClass="entr" presetSubtype="10"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blinds(horizontal)">
                                      <p:cBhvr>
                                        <p:cTn id="28" dur="750"/>
                                        <p:tgtEl>
                                          <p:spTgt spid="38"/>
                                        </p:tgtEl>
                                      </p:cBhvr>
                                    </p:animEffect>
                                  </p:childTnLst>
                                </p:cTn>
                              </p:par>
                            </p:childTnLst>
                          </p:cTn>
                        </p:par>
                        <p:par>
                          <p:cTn id="29" fill="hold">
                            <p:stCondLst>
                              <p:cond delay="3000"/>
                            </p:stCondLst>
                            <p:childTnLst>
                              <p:par>
                                <p:cTn id="30" presetID="3" presetClass="entr" presetSubtype="10"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linds(horizontal)">
                                      <p:cBhvr>
                                        <p:cTn id="32"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P spid="4"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751365"/>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13.</a:t>
            </a:r>
            <a:r>
              <a:rPr lang="zh-CN" altLang="zh-CN" sz="2800" kern="100" dirty="0">
                <a:latin typeface="Times New Roman"/>
                <a:ea typeface="华文细黑"/>
                <a:cs typeface="Times New Roman"/>
              </a:rPr>
              <a:t>已知离子反应：</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3SCN</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具有反应迅速、现象明显等特点，是检验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常用的方法之一。某化学兴趣小组为探究</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的性质，做了以下实验：</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取</a:t>
            </a:r>
            <a:r>
              <a:rPr lang="en-US" altLang="zh-CN" sz="2800" kern="100" dirty="0">
                <a:latin typeface="Times New Roman"/>
                <a:ea typeface="华文细黑"/>
                <a:cs typeface="Courier New"/>
              </a:rPr>
              <a:t>10 mL 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溶液，滴加</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滴浓</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溶液，振荡后溶液立即变成血红色；</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取少量血红色溶液，滴加少许浓硝酸，静置，溶液血红色褪去，同时产生大量的红棕色气体混合物</a:t>
            </a:r>
            <a:r>
              <a:rPr lang="en-US" altLang="zh-CN" sz="2800" kern="1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99963888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24040"/>
            <a:ext cx="11524006" cy="5909310"/>
          </a:xfrm>
          <a:prstGeom prst="rect">
            <a:avLst/>
          </a:prstGeom>
        </p:spPr>
        <p:txBody>
          <a:bodyPr>
            <a:spAutoFit/>
          </a:bodyPr>
          <a:lstStyle/>
          <a:p>
            <a:pPr lvl="0" algn="just">
              <a:lnSpc>
                <a:spcPct val="150000"/>
              </a:lnSpc>
            </a:pPr>
            <a:r>
              <a:rPr lang="en-US" altLang="zh-CN" sz="2800" kern="100" dirty="0">
                <a:solidFill>
                  <a:prstClr val="black"/>
                </a:solidFill>
                <a:latin typeface="宋体"/>
                <a:ea typeface="华文细黑"/>
                <a:cs typeface="Times New Roman"/>
              </a:rPr>
              <a:t>③</a:t>
            </a:r>
            <a:r>
              <a:rPr lang="zh-CN" altLang="zh-CN" sz="2800" kern="100" dirty="0">
                <a:solidFill>
                  <a:prstClr val="black"/>
                </a:solidFill>
                <a:latin typeface="Times New Roman"/>
                <a:ea typeface="华文细黑"/>
                <a:cs typeface="Times New Roman"/>
              </a:rPr>
              <a:t>将该气体混合物</a:t>
            </a: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通入过量的</a:t>
            </a:r>
            <a:r>
              <a:rPr lang="en-US" altLang="zh-CN" sz="2800" kern="100" dirty="0">
                <a:solidFill>
                  <a:prstClr val="black"/>
                </a:solidFill>
                <a:latin typeface="Times New Roman"/>
                <a:ea typeface="华文细黑"/>
                <a:cs typeface="Courier New"/>
              </a:rPr>
              <a:t>Ba(OH)</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溶液中，产生白色沉淀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和剩余气体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无色无味，能使燃烧的木条熄灭，可排放到空气中，不会改变空气的成分；</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④</a:t>
            </a:r>
            <a:r>
              <a:rPr lang="zh-CN" altLang="zh-CN" sz="2800" kern="100" dirty="0">
                <a:solidFill>
                  <a:prstClr val="black"/>
                </a:solidFill>
                <a:latin typeface="Times New Roman"/>
                <a:ea typeface="华文细黑"/>
                <a:cs typeface="Times New Roman"/>
              </a:rPr>
              <a:t>过滤，向白色沉淀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中滴加少量稀硝酸，沉淀完全溶解，同时产生能使澄清石灰水变浑浊的无色无味气体</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⑤</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lvl="0" algn="just">
              <a:lnSpc>
                <a:spcPct val="150000"/>
              </a:lnSpc>
            </a:pPr>
            <a:r>
              <a:rPr lang="zh-CN" altLang="zh-CN" sz="2800" kern="100" dirty="0">
                <a:solidFill>
                  <a:prstClr val="black"/>
                </a:solidFill>
                <a:latin typeface="Times New Roman"/>
                <a:ea typeface="华文细黑"/>
                <a:cs typeface="Times New Roman"/>
              </a:rPr>
              <a:t>根据上述实验现象，回答下列问题：</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694654649"/>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158317" y="716640"/>
            <a:ext cx="11755638" cy="5909310"/>
          </a:xfrm>
          <a:prstGeom prst="rect">
            <a:avLst/>
          </a:prstGeom>
        </p:spPr>
        <p:txBody>
          <a:bodyPr>
            <a:spAutoFit/>
          </a:bodyPr>
          <a:lstStyle/>
          <a:p>
            <a:pPr lvl="0" algn="just">
              <a:lnSpc>
                <a:spcPct val="150000"/>
              </a:lnSpc>
            </a:pPr>
            <a:r>
              <a:rPr lang="zh-CN" altLang="zh-CN" sz="2800" b="1" kern="100" dirty="0" smtClean="0">
                <a:solidFill>
                  <a:srgbClr val="0000FF"/>
                </a:solidFill>
                <a:latin typeface="Times New Roman"/>
                <a:cs typeface="Times New Roman"/>
              </a:rPr>
              <a:t>解析　</a:t>
            </a:r>
            <a:r>
              <a:rPr lang="zh-CN" altLang="zh-CN" sz="2800" kern="100" dirty="0" smtClean="0">
                <a:latin typeface="Times New Roman"/>
                <a:ea typeface="华文细黑"/>
                <a:cs typeface="Times New Roman"/>
              </a:rPr>
              <a:t>取少量红色溶液，滴加少许浓硝酸，静置，溶液血红色褪去，同时产生大量的红棕色气体混合物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中含</a:t>
            </a:r>
            <a:r>
              <a:rPr lang="en-US" altLang="zh-CN" sz="2800" kern="100" dirty="0" smtClean="0">
                <a:latin typeface="Times New Roman"/>
                <a:ea typeface="华文细黑"/>
                <a:cs typeface="Courier New"/>
              </a:rPr>
              <a:t>NO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，将该气体混合物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通入过量的</a:t>
            </a:r>
            <a:r>
              <a:rPr lang="en-US" altLang="zh-CN" sz="2800" kern="100" dirty="0" smtClean="0">
                <a:latin typeface="Times New Roman"/>
                <a:ea typeface="华文细黑"/>
                <a:cs typeface="Courier New"/>
              </a:rPr>
              <a:t>Ba(OH)</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溶液中，产生白色沉淀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和剩余气体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无色无味，能使燃烧的木条熄灭，可排放到空气中，不会改变空气的成分，则</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，过滤，向白色沉淀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中滴加少量稀硝酸，沉淀完全溶解，同时产生能使澄清石灰水变浑浊的无色无味气体</a:t>
            </a:r>
            <a:r>
              <a:rPr lang="en-US" altLang="zh-CN" sz="2800" kern="100" dirty="0" smtClean="0">
                <a:latin typeface="Times New Roman"/>
                <a:ea typeface="华文细黑"/>
                <a:cs typeface="Courier New"/>
              </a:rPr>
              <a:t>D</a:t>
            </a:r>
            <a:r>
              <a:rPr lang="zh-CN" altLang="zh-CN" sz="2800" kern="100" dirty="0" smtClean="0">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CO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zh-CN" altLang="zh-CN" sz="2800" kern="100" dirty="0" smtClean="0">
                <a:solidFill>
                  <a:prstClr val="black"/>
                </a:solidFill>
                <a:latin typeface="Times New Roman"/>
                <a:ea typeface="华文细黑"/>
                <a:cs typeface="Times New Roman"/>
              </a:rPr>
              <a:t>所以</a:t>
            </a:r>
            <a:r>
              <a:rPr lang="en-US" altLang="zh-CN" sz="2800" kern="100" dirty="0" smtClean="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BaCO</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　</a:t>
            </a:r>
            <a:r>
              <a:rPr lang="en-US" altLang="zh-CN" sz="2800" kern="100" dirty="0" smtClean="0">
                <a:solidFill>
                  <a:srgbClr val="E36C0A"/>
                </a:solidFill>
                <a:latin typeface="Times New Roman"/>
                <a:ea typeface="华文细黑"/>
                <a:cs typeface="Courier New"/>
              </a:rPr>
              <a:t>BaSO</a:t>
            </a:r>
            <a:r>
              <a:rPr lang="en-US" altLang="zh-CN" sz="2800" kern="100" baseline="-25000" dirty="0" smtClean="0">
                <a:solidFill>
                  <a:srgbClr val="E36C0A"/>
                </a:solidFill>
                <a:latin typeface="Times New Roman"/>
                <a:ea typeface="华文细黑"/>
                <a:cs typeface="Courier New"/>
              </a:rPr>
              <a:t>4</a:t>
            </a:r>
            <a:endParaRPr lang="en-US" altLang="zh-CN" sz="2800" kern="100" dirty="0" smtClean="0">
              <a:latin typeface="Times New Roman"/>
              <a:ea typeface="华文细黑"/>
              <a:cs typeface="Times New Roman"/>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745442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431585" y="849081"/>
            <a:ext cx="11185087" cy="4616648"/>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smtClean="0">
                <a:latin typeface="Times New Roman"/>
                <a:ea typeface="华文细黑"/>
                <a:cs typeface="Courier New"/>
              </a:rPr>
              <a:t>____________</a:t>
            </a:r>
            <a:r>
              <a:rPr lang="en-US" altLang="zh-CN" sz="2800" kern="100" dirty="0">
                <a:latin typeface="Times New Roman"/>
                <a:ea typeface="华文细黑"/>
                <a:cs typeface="Courier New"/>
              </a:rPr>
              <a:t>__ </a:t>
            </a:r>
            <a:r>
              <a:rPr lang="en-US" altLang="zh-CN" sz="2800" kern="100" dirty="0" smtClean="0">
                <a:latin typeface="Times New Roman"/>
                <a:ea typeface="华文细黑"/>
                <a:cs typeface="Courier New"/>
              </a:rPr>
              <a:t>(</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该兴趣小组同学根据以上实验现象分析得出结论：</a:t>
            </a:r>
            <a:r>
              <a:rPr lang="en-US" altLang="zh-CN" sz="2800" kern="100" dirty="0">
                <a:solidFill>
                  <a:prstClr val="black"/>
                </a:solidFill>
                <a:latin typeface="Times New Roman"/>
                <a:ea typeface="华文细黑"/>
                <a:cs typeface="Courier New"/>
              </a:rPr>
              <a:t>Fe(SCN)</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具有还原性，则实验</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中反应时被氧化的元素是</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填元素符号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该兴趣小组同学根据以上实验现象分析得出结论：</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具有还原性，</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价，</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0</a:t>
            </a:r>
            <a:r>
              <a:rPr lang="zh-CN" altLang="zh-CN" sz="2800" kern="100" dirty="0">
                <a:latin typeface="Times New Roman"/>
                <a:ea typeface="华文细黑"/>
                <a:cs typeface="Times New Roman"/>
              </a:rPr>
              <a:t>价，则实验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中反应时被氧化的元素是</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4083431" y="888288"/>
            <a:ext cx="2541080" cy="523220"/>
          </a:xfrm>
          <a:prstGeom prst="rect">
            <a:avLst/>
          </a:prstGeom>
        </p:spPr>
        <p:txBody>
          <a:bodyPr wrap="none">
            <a:spAutoFit/>
          </a:bodyPr>
          <a:lstStyle/>
          <a:p>
            <a:r>
              <a:rPr lang="en-US" altLang="zh-CN" sz="2800" kern="100" dirty="0">
                <a:solidFill>
                  <a:srgbClr val="E36C0A"/>
                </a:solidFill>
                <a:latin typeface="Times New Roman"/>
                <a:ea typeface="华文细黑"/>
              </a:rPr>
              <a:t>NO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CO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N</a:t>
            </a:r>
            <a:r>
              <a:rPr lang="en-US" altLang="zh-CN" sz="2800" kern="100" baseline="-25000" dirty="0">
                <a:solidFill>
                  <a:srgbClr val="E36C0A"/>
                </a:solidFill>
                <a:latin typeface="Times New Roman"/>
                <a:ea typeface="华文细黑"/>
              </a:rPr>
              <a:t>2</a:t>
            </a:r>
            <a:endParaRPr lang="zh-CN" altLang="en-US" sz="2800" dirty="0"/>
          </a:p>
        </p:txBody>
      </p:sp>
      <p:sp>
        <p:nvSpPr>
          <p:cNvPr id="5" name="矩形 4"/>
          <p:cNvSpPr/>
          <p:nvPr/>
        </p:nvSpPr>
        <p:spPr>
          <a:xfrm>
            <a:off x="7472598" y="2731699"/>
            <a:ext cx="1003801"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S</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N</a:t>
            </a:r>
            <a:endParaRPr lang="zh-CN" altLang="zh-CN" sz="2800" kern="100" dirty="0">
              <a:effectLst/>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8311890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1" end="1"/>
                                            </p:txEl>
                                          </p:spTgt>
                                        </p:tgtEl>
                                        <p:attrNameLst>
                                          <p:attrName>style.visibility</p:attrName>
                                        </p:attrNameLst>
                                      </p:cBhvr>
                                      <p:to>
                                        <p:strVal val="visible"/>
                                      </p:to>
                                    </p:set>
                                    <p:animEffect transition="in" filter="blinds(horizontal)">
                                      <p:cBhvr>
                                        <p:cTn id="7" dur="500"/>
                                        <p:tgtEl>
                                          <p:spTgt spid="3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3" end="3"/>
                                            </p:txEl>
                                          </p:spTgt>
                                        </p:tgtEl>
                                        <p:attrNameLst>
                                          <p:attrName>style.visibility</p:attrName>
                                        </p:attrNameLst>
                                      </p:cBhvr>
                                      <p:to>
                                        <p:strVal val="visible"/>
                                      </p:to>
                                    </p:set>
                                    <p:animEffect transition="in" filter="blinds(horizontal)">
                                      <p:cBhvr>
                                        <p:cTn id="17" dur="500"/>
                                        <p:tgtEl>
                                          <p:spTgt spid="3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35">
                                            <p:txEl>
                                              <p:pRg st="1" end="1"/>
                                            </p:txEl>
                                          </p:spTgt>
                                        </p:tgtEl>
                                      </p:cBhvr>
                                    </p:animEffect>
                                    <p:set>
                                      <p:cBhvr>
                                        <p:cTn id="27" dur="1" fill="hold">
                                          <p:stCondLst>
                                            <p:cond delay="499"/>
                                          </p:stCondLst>
                                        </p:cTn>
                                        <p:tgtEl>
                                          <p:spTgt spid="35">
                                            <p:txEl>
                                              <p:pRg st="1" end="1"/>
                                            </p:txEl>
                                          </p:spTgt>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35">
                                            <p:txEl>
                                              <p:pRg st="3" end="3"/>
                                            </p:txEl>
                                          </p:spTgt>
                                        </p:tgtEl>
                                      </p:cBhvr>
                                    </p:animEffect>
                                    <p:set>
                                      <p:cBhvr>
                                        <p:cTn id="30" dur="1" fill="hold">
                                          <p:stCondLst>
                                            <p:cond delay="499"/>
                                          </p:stCondLst>
                                        </p:cTn>
                                        <p:tgtEl>
                                          <p:spTgt spid="35">
                                            <p:txEl>
                                              <p:pRg st="3" end="3"/>
                                            </p:txEl>
                                          </p:spTgt>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3"/>
                                        </p:tgtEl>
                                      </p:cBhvr>
                                    </p:animEffect>
                                    <p:set>
                                      <p:cBhvr>
                                        <p:cTn id="33" dur="1" fill="hold">
                                          <p:stCondLst>
                                            <p:cond delay="499"/>
                                          </p:stCondLst>
                                        </p:cTn>
                                        <p:tgtEl>
                                          <p:spTgt spid="3"/>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3" grpId="0"/>
      <p:bldP spid="3" grpId="1"/>
      <p:bldP spid="5" grpId="0"/>
      <p:bldP spid="5" grpId="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8689" y="727239"/>
            <a:ext cx="11755638" cy="1502976"/>
          </a:xfrm>
          <a:prstGeom prst="rect">
            <a:avLst/>
          </a:prstGeom>
        </p:spPr>
        <p:txBody>
          <a:bodyPr>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______________________________</a:t>
            </a:r>
            <a:r>
              <a:rPr lang="en-US" altLang="zh-CN" sz="2800" kern="100" dirty="0">
                <a:latin typeface="Times New Roman"/>
                <a:ea typeface="华文细黑"/>
                <a:cs typeface="Courier New"/>
              </a:rPr>
              <a:t>_____</a:t>
            </a:r>
            <a:endParaRPr lang="en-US" altLang="zh-CN" sz="2800" kern="100" dirty="0" smtClean="0">
              <a:latin typeface="Times New Roman"/>
              <a:ea typeface="华文细黑"/>
              <a:cs typeface="Courier New"/>
            </a:endParaRPr>
          </a:p>
          <a:p>
            <a:pPr algn="just">
              <a:lnSpc>
                <a:spcPts val="5500"/>
              </a:lnSpc>
              <a:spcAft>
                <a:spcPts val="0"/>
              </a:spcAft>
            </a:pPr>
            <a:r>
              <a:rPr lang="en-US" altLang="zh-CN" sz="2800" kern="100" dirty="0" smtClean="0">
                <a:latin typeface="Times New Roman"/>
                <a:ea typeface="华文细黑"/>
                <a:cs typeface="Courier New"/>
              </a:rPr>
              <a:t>___________________________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669910802"/>
              </p:ext>
            </p:extLst>
          </p:nvPr>
        </p:nvGraphicFramePr>
        <p:xfrm>
          <a:off x="306366" y="2245499"/>
          <a:ext cx="11560175" cy="2349500"/>
        </p:xfrm>
        <a:graphic>
          <a:graphicData uri="http://schemas.openxmlformats.org/presentationml/2006/ole">
            <mc:AlternateContent xmlns:mc="http://schemas.openxmlformats.org/markup-compatibility/2006">
              <mc:Choice xmlns:v="urn:schemas-microsoft-com:vml" Requires="v">
                <p:oleObj spid="_x0000_s33122" name="文档" r:id="rId4" imgW="11560366" imgH="2349844" progId="Word.Document.12">
                  <p:embed/>
                </p:oleObj>
              </mc:Choice>
              <mc:Fallback>
                <p:oleObj name="文档" r:id="rId4" imgW="11560366" imgH="2349844" progId="Word.Document.12">
                  <p:embed/>
                  <p:pic>
                    <p:nvPicPr>
                      <p:cNvPr id="0" name=""/>
                      <p:cNvPicPr/>
                      <p:nvPr/>
                    </p:nvPicPr>
                    <p:blipFill>
                      <a:blip r:embed="rId5"/>
                      <a:stretch>
                        <a:fillRect/>
                      </a:stretch>
                    </p:blipFill>
                    <p:spPr>
                      <a:xfrm>
                        <a:off x="306366" y="2245499"/>
                        <a:ext cx="11560175" cy="2349500"/>
                      </a:xfrm>
                      <a:prstGeom prst="rect">
                        <a:avLst/>
                      </a:prstGeom>
                    </p:spPr>
                  </p:pic>
                </p:oleObj>
              </mc:Fallback>
            </mc:AlternateContent>
          </a:graphicData>
        </a:graphic>
      </p:graphicFrame>
      <p:graphicFrame>
        <p:nvGraphicFramePr>
          <p:cNvPr id="36" name="对象 35"/>
          <p:cNvGraphicFramePr>
            <a:graphicFrameLocks noChangeAspect="1"/>
          </p:cNvGraphicFramePr>
          <p:nvPr>
            <p:extLst>
              <p:ext uri="{D42A27DB-BD31-4B8C-83A1-F6EECF244321}">
                <p14:modId xmlns:p14="http://schemas.microsoft.com/office/powerpoint/2010/main" val="1208239153"/>
              </p:ext>
            </p:extLst>
          </p:nvPr>
        </p:nvGraphicFramePr>
        <p:xfrm>
          <a:off x="333593" y="827346"/>
          <a:ext cx="11510963" cy="1747837"/>
        </p:xfrm>
        <a:graphic>
          <a:graphicData uri="http://schemas.openxmlformats.org/presentationml/2006/ole">
            <mc:AlternateContent xmlns:mc="http://schemas.openxmlformats.org/markup-compatibility/2006">
              <mc:Choice xmlns:v="urn:schemas-microsoft-com:vml" Requires="v">
                <p:oleObj spid="_x0000_s33123" name="文档" r:id="rId7" imgW="11512148" imgH="1749585" progId="Word.Document.12">
                  <p:embed/>
                </p:oleObj>
              </mc:Choice>
              <mc:Fallback>
                <p:oleObj name="文档" r:id="rId7" imgW="11512148" imgH="1749585" progId="Word.Document.12">
                  <p:embed/>
                  <p:pic>
                    <p:nvPicPr>
                      <p:cNvPr id="0" name=""/>
                      <p:cNvPicPr/>
                      <p:nvPr/>
                    </p:nvPicPr>
                    <p:blipFill>
                      <a:blip r:embed="rId8"/>
                      <a:stretch>
                        <a:fillRect/>
                      </a:stretch>
                    </p:blipFill>
                    <p:spPr>
                      <a:xfrm>
                        <a:off x="333593" y="827346"/>
                        <a:ext cx="11510963" cy="1747837"/>
                      </a:xfrm>
                      <a:prstGeom prst="rect">
                        <a:avLst/>
                      </a:prstGeom>
                    </p:spPr>
                  </p:pic>
                </p:oleObj>
              </mc:Fallback>
            </mc:AlternateContent>
          </a:graphicData>
        </a:graphic>
      </p:graphicFrame>
      <p:sp>
        <p:nvSpPr>
          <p:cNvPr id="20"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52" name="矩形 51"/>
          <p:cNvSpPr/>
          <p:nvPr/>
        </p:nvSpPr>
        <p:spPr>
          <a:xfrm>
            <a:off x="181057" y="4147316"/>
            <a:ext cx="11409907" cy="2434256"/>
          </a:xfrm>
          <a:prstGeom prst="rect">
            <a:avLst/>
          </a:prstGeom>
        </p:spPr>
        <p:txBody>
          <a:bodyPr>
            <a:spAutoFit/>
          </a:bodyPr>
          <a:lstStyle/>
          <a:p>
            <a:pPr algn="just">
              <a:lnSpc>
                <a:spcPct val="14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该兴趣小组同学从上述实验中得到启发，若用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a:t>
            </a:r>
            <a:r>
              <a:rPr lang="zh-CN" altLang="zh-CN" sz="2800" kern="100" dirty="0" smtClean="0">
                <a:latin typeface="Times New Roman"/>
                <a:ea typeface="华文细黑"/>
                <a:cs typeface="Times New Roman"/>
              </a:rPr>
              <a:t>注意</a:t>
            </a:r>
            <a:r>
              <a:rPr lang="en-US" altLang="zh-CN" sz="2800" kern="100" dirty="0" smtClean="0">
                <a:latin typeface="Times New Roman"/>
                <a:ea typeface="华文细黑"/>
                <a:cs typeface="Courier New"/>
              </a:rPr>
              <a:t>___________________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4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从</a:t>
            </a:r>
            <a:r>
              <a:rPr lang="zh-CN" altLang="zh-CN" sz="2800" kern="100" dirty="0">
                <a:latin typeface="Times New Roman"/>
                <a:ea typeface="华文细黑"/>
                <a:cs typeface="Times New Roman"/>
              </a:rPr>
              <a:t>上述实验中可知</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，能够被强氧化性的物质氧化，所以得到的启发是用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时，应注意加入氧化剂不能过量</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3" name="矩形 52"/>
          <p:cNvSpPr/>
          <p:nvPr/>
        </p:nvSpPr>
        <p:spPr>
          <a:xfrm>
            <a:off x="1342629" y="4656488"/>
            <a:ext cx="3416320" cy="656077"/>
          </a:xfrm>
          <a:prstGeom prst="rect">
            <a:avLst/>
          </a:prstGeom>
        </p:spPr>
        <p:txBody>
          <a:bodyPr wrap="none">
            <a:spAutoFit/>
          </a:bodyPr>
          <a:lstStyle/>
          <a:p>
            <a:pPr algn="just">
              <a:lnSpc>
                <a:spcPct val="150000"/>
              </a:lnSpc>
              <a:spcAft>
                <a:spcPts val="0"/>
              </a:spcAft>
            </a:pPr>
            <a:r>
              <a:rPr lang="zh-CN" altLang="zh-CN" sz="2800" kern="100" dirty="0">
                <a:solidFill>
                  <a:srgbClr val="E36C0A"/>
                </a:solidFill>
                <a:latin typeface="Times New Roman"/>
                <a:ea typeface="华文细黑"/>
                <a:cs typeface="Times New Roman"/>
              </a:rPr>
              <a:t>加入氧化剂不能过量</a:t>
            </a:r>
            <a:endParaRPr lang="zh-CN" altLang="zh-CN" sz="2800" kern="100" dirty="0">
              <a:effectLst/>
              <a:latin typeface="宋体"/>
              <a:cs typeface="Courier New"/>
            </a:endParaRPr>
          </a:p>
        </p:txBody>
      </p:sp>
    </p:spTree>
    <p:extLst>
      <p:ext uri="{BB962C8B-B14F-4D97-AF65-F5344CB8AC3E}">
        <p14:creationId xmlns:p14="http://schemas.microsoft.com/office/powerpoint/2010/main" val="2689259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blinds(horizontal)">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2">
                                            <p:txEl>
                                              <p:pRg st="1" end="1"/>
                                            </p:txEl>
                                          </p:spTgt>
                                        </p:tgtEl>
                                        <p:attrNameLst>
                                          <p:attrName>style.visibility</p:attrName>
                                        </p:attrNameLst>
                                      </p:cBhvr>
                                      <p:to>
                                        <p:strVal val="visible"/>
                                      </p:to>
                                    </p:set>
                                    <p:animEffect transition="in" filter="blinds(horizontal)">
                                      <p:cBhvr>
                                        <p:cTn id="17" dur="500"/>
                                        <p:tgtEl>
                                          <p:spTgt spid="5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blinds(horizontal)">
                                      <p:cBhvr>
                                        <p:cTn id="22" dur="500"/>
                                        <p:tgtEl>
                                          <p:spTgt spid="5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36"/>
                                        </p:tgtEl>
                                      </p:cBhvr>
                                    </p:animEffect>
                                    <p:set>
                                      <p:cBhvr>
                                        <p:cTn id="30" dur="1" fill="hold">
                                          <p:stCondLst>
                                            <p:cond delay="499"/>
                                          </p:stCondLst>
                                        </p:cTn>
                                        <p:tgtEl>
                                          <p:spTgt spid="36"/>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52">
                                            <p:txEl>
                                              <p:pRg st="1" end="1"/>
                                            </p:txEl>
                                          </p:spTgt>
                                        </p:tgtEl>
                                      </p:cBhvr>
                                    </p:animEffect>
                                    <p:set>
                                      <p:cBhvr>
                                        <p:cTn id="33" dur="1" fill="hold">
                                          <p:stCondLst>
                                            <p:cond delay="499"/>
                                          </p:stCondLst>
                                        </p:cTn>
                                        <p:tgtEl>
                                          <p:spTgt spid="52">
                                            <p:txEl>
                                              <p:pRg st="1" end="1"/>
                                            </p:txEl>
                                          </p:spTgt>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3"/>
                                        </p:tgtEl>
                                      </p:cBhvr>
                                    </p:animEffect>
                                    <p:set>
                                      <p:cBhvr>
                                        <p:cTn id="36" dur="1" fill="hold">
                                          <p:stCondLst>
                                            <p:cond delay="499"/>
                                          </p:stCondLst>
                                        </p:cTn>
                                        <p:tgtEl>
                                          <p:spTgt spid="53"/>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53" grpId="0"/>
      <p:bldP spid="53" grpId="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1030" y="765498"/>
            <a:ext cx="11665296" cy="5262979"/>
          </a:xfrm>
          <a:prstGeom prst="rect">
            <a:avLst/>
          </a:prstGeom>
        </p:spPr>
        <p:txBody>
          <a:bodyPr wrap="square">
            <a:spAutoFit/>
          </a:bodyPr>
          <a:lstStyle/>
          <a:p>
            <a:pPr algn="just">
              <a:lnSpc>
                <a:spcPct val="150000"/>
              </a:lnSpc>
              <a:spcAft>
                <a:spcPts val="0"/>
              </a:spcAft>
            </a:pPr>
            <a:r>
              <a:rPr lang="en-US" altLang="zh-CN" sz="2800" kern="100" dirty="0">
                <a:latin typeface="Times New Roman"/>
                <a:ea typeface="华文细黑"/>
                <a:cs typeface="Courier New"/>
              </a:rPr>
              <a:t>14.</a:t>
            </a:r>
            <a:r>
              <a:rPr lang="en-US" altLang="zh-CN" sz="2800" kern="100" dirty="0">
                <a:latin typeface="宋体"/>
                <a:ea typeface="华文细黑"/>
                <a:cs typeface="Times New Roman"/>
              </a:rPr>
              <a:t>Ⅰ</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据报道，日常生活中，将洁厕液与</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消毒液混合使用会发生中毒的事故。</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(1)84</a:t>
            </a:r>
            <a:r>
              <a:rPr lang="zh-CN" altLang="zh-CN" sz="2800" kern="100" dirty="0">
                <a:latin typeface="Times New Roman"/>
                <a:ea typeface="华文细黑"/>
                <a:cs typeface="Times New Roman"/>
              </a:rPr>
              <a:t>消毒液的主要成分是次氯酸钠，写出次氯酸钠的电子式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a:t>
            </a:r>
            <a:r>
              <a:rPr lang="en-US" altLang="zh-CN" sz="2800" kern="100" dirty="0">
                <a:latin typeface="Times New Roman"/>
                <a:ea typeface="华文细黑"/>
                <a:cs typeface="Courier New"/>
              </a:rPr>
              <a:t>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若将</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消毒液长期露置于空气中，溶液中的主要成分将变为</a:t>
            </a:r>
            <a:r>
              <a:rPr lang="en-US" altLang="zh-CN" sz="2800" kern="100" dirty="0" smtClean="0">
                <a:latin typeface="Times New Roman"/>
                <a:ea typeface="华文细黑"/>
                <a:cs typeface="Courier New"/>
              </a:rPr>
              <a:t>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宋体"/>
                <a:ea typeface="华文细黑"/>
                <a:cs typeface="Times New Roman"/>
              </a:rPr>
              <a:t>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在</a:t>
            </a:r>
            <a:r>
              <a:rPr lang="zh-CN" altLang="zh-CN" sz="2800" kern="100" dirty="0">
                <a:latin typeface="Times New Roman"/>
                <a:ea typeface="华文细黑"/>
                <a:cs typeface="Times New Roman"/>
              </a:rPr>
              <a:t>书写</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的电子式时应将</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放在中间，</a:t>
            </a:r>
            <a:r>
              <a:rPr lang="en-US" altLang="zh-CN" sz="2800" kern="100" dirty="0" err="1">
                <a:latin typeface="Times New Roman"/>
                <a:ea typeface="华文细黑"/>
                <a:cs typeface="Courier New"/>
              </a:rPr>
              <a:t>ClO</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en-US" altLang="zh-CN" sz="2800" kern="100" dirty="0">
              <a:latin typeface="ZBFH"/>
              <a:ea typeface="华文细黑"/>
              <a:cs typeface="Times New Roman"/>
            </a:endParaRPr>
          </a:p>
          <a:p>
            <a:pPr algn="just">
              <a:lnSpc>
                <a:spcPct val="150000"/>
              </a:lnSpc>
              <a:spcAft>
                <a:spcPts val="0"/>
              </a:spcAft>
            </a:pPr>
            <a:r>
              <a:rPr lang="en-US" altLang="zh-CN" sz="2800" kern="100" dirty="0" err="1" smtClean="0">
                <a:latin typeface="Times New Roman"/>
                <a:ea typeface="华文细黑"/>
                <a:cs typeface="Courier New"/>
              </a:rPr>
              <a:t>HClO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2HClO           2HCl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消毒液长期露置于空气中，将变为</a:t>
            </a:r>
            <a:r>
              <a:rPr lang="en-US" altLang="zh-CN" sz="2800" kern="100" dirty="0" err="1">
                <a:latin typeface="Times New Roman"/>
                <a:ea typeface="华文细黑"/>
                <a:cs typeface="Courier New"/>
              </a:rPr>
              <a:t>NaCl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439533114"/>
              </p:ext>
            </p:extLst>
          </p:nvPr>
        </p:nvGraphicFramePr>
        <p:xfrm>
          <a:off x="3812158" y="4520074"/>
          <a:ext cx="1190625" cy="852488"/>
        </p:xfrm>
        <a:graphic>
          <a:graphicData uri="http://schemas.openxmlformats.org/presentationml/2006/ole">
            <mc:AlternateContent xmlns:mc="http://schemas.openxmlformats.org/markup-compatibility/2006">
              <mc:Choice xmlns:v="urn:schemas-microsoft-com:vml" Requires="v">
                <p:oleObj spid="_x0000_s35121" name="文档" r:id="rId4" imgW="1190249" imgH="853231" progId="Word.Document.12">
                  <p:embed/>
                </p:oleObj>
              </mc:Choice>
              <mc:Fallback>
                <p:oleObj name="文档" r:id="rId4" imgW="1190249" imgH="853231" progId="Word.Document.12">
                  <p:embed/>
                  <p:pic>
                    <p:nvPicPr>
                      <p:cNvPr id="0" name=""/>
                      <p:cNvPicPr/>
                      <p:nvPr/>
                    </p:nvPicPr>
                    <p:blipFill>
                      <a:blip r:embed="rId5"/>
                      <a:stretch>
                        <a:fillRect/>
                      </a:stretch>
                    </p:blipFill>
                    <p:spPr>
                      <a:xfrm>
                        <a:off x="3812158" y="4520074"/>
                        <a:ext cx="1190625" cy="852488"/>
                      </a:xfrm>
                      <a:prstGeom prst="rect">
                        <a:avLst/>
                      </a:prstGeom>
                    </p:spPr>
                  </p:pic>
                </p:oleObj>
              </mc:Fallback>
            </mc:AlternateContent>
          </a:graphicData>
        </a:graphic>
      </p:graphicFrame>
      <p:pic>
        <p:nvPicPr>
          <p:cNvPr id="34820" name="Picture 4"/>
          <p:cNvPicPr>
            <a:picLocks noChangeAspect="1" noChangeArrowheads="1"/>
          </p:cNvPicPr>
          <p:nvPr/>
        </p:nvPicPr>
        <p:blipFill>
          <a:blip r:embed="rId6"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18150" y="2648754"/>
            <a:ext cx="2541672" cy="558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a:xfrm>
            <a:off x="1414686" y="3428063"/>
            <a:ext cx="941283" cy="523220"/>
          </a:xfrm>
          <a:prstGeom prst="rect">
            <a:avLst/>
          </a:prstGeom>
        </p:spPr>
        <p:txBody>
          <a:bodyPr wrap="none">
            <a:spAutoFit/>
          </a:bodyPr>
          <a:lstStyle/>
          <a:p>
            <a:r>
              <a:rPr lang="en-US" altLang="zh-CN" sz="2800" kern="100" dirty="0" err="1">
                <a:solidFill>
                  <a:srgbClr val="E36C0A"/>
                </a:solidFill>
                <a:latin typeface="Times New Roman"/>
                <a:ea typeface="华文细黑"/>
              </a:rPr>
              <a:t>NaCl</a:t>
            </a:r>
            <a:endParaRPr lang="zh-CN" altLang="en-US" sz="2800"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826829125"/>
              </p:ext>
            </p:extLst>
          </p:nvPr>
        </p:nvGraphicFramePr>
        <p:xfrm>
          <a:off x="11023745" y="4074101"/>
          <a:ext cx="785812" cy="752475"/>
        </p:xfrm>
        <a:graphic>
          <a:graphicData uri="http://schemas.openxmlformats.org/presentationml/2006/ole">
            <mc:AlternateContent xmlns:mc="http://schemas.openxmlformats.org/markup-compatibility/2006">
              <mc:Choice xmlns:v="urn:schemas-microsoft-com:vml" Requires="v">
                <p:oleObj spid="_x0000_s35122" name="文档" r:id="rId8" imgW="786299" imgH="751707" progId="Word.Document.12">
                  <p:embed/>
                </p:oleObj>
              </mc:Choice>
              <mc:Fallback>
                <p:oleObj name="文档" r:id="rId8" imgW="786299" imgH="751707" progId="Word.Document.12">
                  <p:embed/>
                  <p:pic>
                    <p:nvPicPr>
                      <p:cNvPr id="0" name=""/>
                      <p:cNvPicPr/>
                      <p:nvPr/>
                    </p:nvPicPr>
                    <p:blipFill>
                      <a:blip r:embed="rId9"/>
                      <a:stretch>
                        <a:fillRect/>
                      </a:stretch>
                    </p:blipFill>
                    <p:spPr>
                      <a:xfrm>
                        <a:off x="11023745" y="4074101"/>
                        <a:ext cx="785812" cy="752475"/>
                      </a:xfrm>
                      <a:prstGeom prst="rect">
                        <a:avLst/>
                      </a:prstGeom>
                    </p:spPr>
                  </p:pic>
                </p:oleObj>
              </mc:Fallback>
            </mc:AlternateContent>
          </a:graphicData>
        </a:graphic>
      </p:graphicFrame>
      <p:sp>
        <p:nvSpPr>
          <p:cNvPr id="22" name="Rectangle 21">
            <a:hlinkClick r:id="rId10"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11"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12"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3"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4"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5"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6"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7"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8"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9"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20"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21"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22"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3"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1" name="矩形 5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圆角矩形 5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18346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blinds(horizontal)">
                                      <p:cBhvr>
                                        <p:cTn id="10" dur="500"/>
                                        <p:tgtEl>
                                          <p:spTgt spid="4">
                                            <p:txEl>
                                              <p:pRg st="4" end="4"/>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linds(horizontal)">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34820"/>
                                        </p:tgtEl>
                                        <p:attrNameLst>
                                          <p:attrName>style.visibility</p:attrName>
                                        </p:attrNameLst>
                                      </p:cBhvr>
                                      <p:to>
                                        <p:strVal val="visible"/>
                                      </p:to>
                                    </p:set>
                                    <p:animEffect transition="in" filter="blinds(horizontal)">
                                      <p:cBhvr>
                                        <p:cTn id="21" dur="500"/>
                                        <p:tgtEl>
                                          <p:spTgt spid="34820"/>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linds(horizontal)">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4">
                                            <p:txEl>
                                              <p:pRg st="3" end="3"/>
                                            </p:txEl>
                                          </p:spTgt>
                                        </p:tgtEl>
                                      </p:cBhvr>
                                    </p:animEffect>
                                    <p:set>
                                      <p:cBhvr>
                                        <p:cTn id="29" dur="1" fill="hold">
                                          <p:stCondLst>
                                            <p:cond delay="499"/>
                                          </p:stCondLst>
                                        </p:cTn>
                                        <p:tgtEl>
                                          <p:spTgt spid="4">
                                            <p:txEl>
                                              <p:pRg st="3" end="3"/>
                                            </p:txEl>
                                          </p:spTgt>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4">
                                            <p:txEl>
                                              <p:pRg st="4" end="4"/>
                                            </p:txEl>
                                          </p:spTgt>
                                        </p:tgtEl>
                                      </p:cBhvr>
                                    </p:animEffect>
                                    <p:set>
                                      <p:cBhvr>
                                        <p:cTn id="32" dur="1" fill="hold">
                                          <p:stCondLst>
                                            <p:cond delay="499"/>
                                          </p:stCondLst>
                                        </p:cTn>
                                        <p:tgtEl>
                                          <p:spTgt spid="4">
                                            <p:txEl>
                                              <p:pRg st="4" end="4"/>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3"/>
                                        </p:tgtEl>
                                      </p:cBhvr>
                                    </p:animEffect>
                                    <p:set>
                                      <p:cBhvr>
                                        <p:cTn id="35" dur="1" fill="hold">
                                          <p:stCondLst>
                                            <p:cond delay="499"/>
                                          </p:stCondLst>
                                        </p:cTn>
                                        <p:tgtEl>
                                          <p:spTgt spid="3"/>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2"/>
                                        </p:tgtEl>
                                      </p:cBhvr>
                                    </p:animEffect>
                                    <p:set>
                                      <p:cBhvr>
                                        <p:cTn id="38" dur="1" fill="hold">
                                          <p:stCondLst>
                                            <p:cond delay="499"/>
                                          </p:stCondLst>
                                        </p:cTn>
                                        <p:tgtEl>
                                          <p:spTgt spid="2"/>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4820"/>
                                        </p:tgtEl>
                                      </p:cBhvr>
                                    </p:animEffect>
                                    <p:set>
                                      <p:cBhvr>
                                        <p:cTn id="41" dur="1" fill="hold">
                                          <p:stCondLst>
                                            <p:cond delay="499"/>
                                          </p:stCondLst>
                                        </p:cTn>
                                        <p:tgtEl>
                                          <p:spTgt spid="34820"/>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5"/>
                                        </p:tgtEl>
                                      </p:cBhvr>
                                    </p:animEffect>
                                    <p:set>
                                      <p:cBhvr>
                                        <p:cTn id="44"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2"/>
                  </p:tgtEl>
                </p:cond>
              </p:nextCondLst>
            </p:seq>
          </p:childTnLst>
        </p:cTn>
      </p:par>
    </p:tnLst>
    <p:bldLst>
      <p:bldP spid="5" grpId="0"/>
      <p:bldP spid="5" grpId="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8417" y="621482"/>
            <a:ext cx="11524006" cy="5909310"/>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(2)</a:t>
            </a:r>
            <a:r>
              <a:rPr lang="zh-CN" altLang="zh-CN" sz="2800" kern="100" dirty="0" smtClean="0">
                <a:latin typeface="Times New Roman"/>
                <a:ea typeface="华文细黑"/>
                <a:cs typeface="Times New Roman"/>
              </a:rPr>
              <a:t>洁厕灵的主要成分是</a:t>
            </a:r>
            <a:r>
              <a:rPr lang="en-US" altLang="zh-CN" sz="2800" kern="100" dirty="0" err="1" smtClean="0">
                <a:latin typeface="Times New Roman"/>
                <a:ea typeface="华文细黑"/>
                <a:cs typeface="Courier New"/>
              </a:rPr>
              <a:t>HCl</a:t>
            </a:r>
            <a:r>
              <a:rPr lang="zh-CN" altLang="zh-CN" sz="2800" kern="100" dirty="0" smtClean="0">
                <a:latin typeface="Times New Roman"/>
                <a:ea typeface="华文细黑"/>
                <a:cs typeface="Times New Roman"/>
              </a:rPr>
              <a:t>。洁厕液与</a:t>
            </a:r>
            <a:r>
              <a:rPr lang="en-US" altLang="zh-CN" sz="2800" kern="100" dirty="0" smtClean="0">
                <a:latin typeface="Times New Roman"/>
                <a:ea typeface="华文细黑"/>
                <a:cs typeface="Courier New"/>
              </a:rPr>
              <a:t>84</a:t>
            </a:r>
            <a:r>
              <a:rPr lang="zh-CN" altLang="zh-CN" sz="2800" kern="100" dirty="0" smtClean="0">
                <a:latin typeface="Times New Roman"/>
                <a:ea typeface="华文细黑"/>
                <a:cs typeface="Times New Roman"/>
              </a:rPr>
              <a:t>消毒液混合后会发生氧化还原反应，生成有毒的氯气。写出该反应的离子方程式：</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________________________________</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smtClean="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下列氧化还原反应中，与上述反应类型不同的是</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A.Na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B.2FeCl</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Fe</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=3FeCl</a:t>
            </a:r>
            <a:r>
              <a:rPr lang="en-US" altLang="zh-CN" sz="2800" kern="100" baseline="-25000" dirty="0">
                <a:solidFill>
                  <a:prstClr val="black"/>
                </a:solidFill>
                <a:latin typeface="Times New Roman"/>
                <a:ea typeface="华文细黑"/>
                <a:cs typeface="Courier New"/>
              </a:rPr>
              <a:t>2</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C.S</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浓</a:t>
            </a:r>
            <a:r>
              <a:rPr lang="en-US" altLang="zh-CN" sz="2800" kern="100" dirty="0">
                <a:solidFill>
                  <a:prstClr val="black"/>
                </a:solidFill>
                <a:latin typeface="Times New Roman"/>
                <a:ea typeface="华文细黑"/>
                <a:cs typeface="Courier New"/>
              </a:rPr>
              <a:t>)             3SO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D.KClO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5KCl</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=3K</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3Cl</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3H</a:t>
            </a:r>
            <a:r>
              <a:rPr lang="en-US" altLang="zh-CN" sz="2800" kern="100" baseline="-25000" dirty="0" smtClean="0">
                <a:solidFill>
                  <a:prstClr val="black"/>
                </a:solidFill>
                <a:latin typeface="Times New Roman"/>
                <a:ea typeface="华文细黑"/>
                <a:cs typeface="Courier New"/>
              </a:rPr>
              <a:t>2</a:t>
            </a:r>
            <a:r>
              <a:rPr lang="en-US" altLang="zh-CN" sz="2800" kern="100" dirty="0" smtClean="0">
                <a:solidFill>
                  <a:prstClr val="black"/>
                </a:solidFill>
                <a:latin typeface="Times New Roman"/>
                <a:ea typeface="华文细黑"/>
                <a:cs typeface="Courier New"/>
              </a:rPr>
              <a:t>O</a:t>
            </a:r>
            <a:endParaRPr lang="en-US" altLang="zh-CN" sz="2800" kern="100" dirty="0" smtClean="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解析　</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与</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的反应中，</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既是氧化剂又是还原剂</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10029586"/>
              </p:ext>
            </p:extLst>
          </p:nvPr>
        </p:nvGraphicFramePr>
        <p:xfrm>
          <a:off x="3064166" y="4410333"/>
          <a:ext cx="1281113" cy="1025525"/>
        </p:xfrm>
        <a:graphic>
          <a:graphicData uri="http://schemas.openxmlformats.org/presentationml/2006/ole">
            <mc:AlternateContent xmlns:mc="http://schemas.openxmlformats.org/markup-compatibility/2006">
              <mc:Choice xmlns:v="urn:schemas-microsoft-com:vml" Requires="v">
                <p:oleObj spid="_x0000_s36017" name="文档" r:id="rId4" imgW="1281696" imgH="1025677" progId="Word.Document.12">
                  <p:embed/>
                </p:oleObj>
              </mc:Choice>
              <mc:Fallback>
                <p:oleObj name="文档" r:id="rId4" imgW="1281696" imgH="1025677" progId="Word.Document.12">
                  <p:embed/>
                  <p:pic>
                    <p:nvPicPr>
                      <p:cNvPr id="0" name="对象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64166" y="4410333"/>
                        <a:ext cx="1281113" cy="102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矩形 3"/>
          <p:cNvSpPr/>
          <p:nvPr/>
        </p:nvSpPr>
        <p:spPr>
          <a:xfrm>
            <a:off x="405159" y="1960310"/>
            <a:ext cx="5396349" cy="523220"/>
          </a:xfrm>
          <a:prstGeom prst="rect">
            <a:avLst/>
          </a:prstGeom>
        </p:spPr>
        <p:txBody>
          <a:bodyPr wrap="none">
            <a:spAutoFit/>
          </a:bodyPr>
          <a:lstStyle/>
          <a:p>
            <a:r>
              <a:rPr lang="en-US" altLang="zh-CN" sz="2800" kern="100" dirty="0" err="1">
                <a:solidFill>
                  <a:srgbClr val="E36C0A"/>
                </a:solidFill>
                <a:latin typeface="Times New Roman"/>
                <a:ea typeface="华文细黑"/>
              </a:rPr>
              <a:t>ClO</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err="1">
                <a:solidFill>
                  <a:srgbClr val="E36C0A"/>
                </a:solidFill>
                <a:latin typeface="Times New Roman"/>
                <a:ea typeface="华文细黑"/>
              </a:rPr>
              <a:t>Cl</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2H</a:t>
            </a:r>
            <a:r>
              <a:rPr lang="zh-CN" altLang="zh-CN" sz="2800" kern="100" baseline="30000" dirty="0">
                <a:solidFill>
                  <a:srgbClr val="E36C0A"/>
                </a:solidFill>
                <a:latin typeface="Times New Roman"/>
                <a:ea typeface="华文细黑"/>
                <a:cs typeface="Times New Roman"/>
              </a:rPr>
              <a:t>＋</a:t>
            </a:r>
            <a:r>
              <a:rPr lang="en-US" altLang="zh-CN" sz="2800" kern="100" spc="-80" dirty="0">
                <a:solidFill>
                  <a:srgbClr val="E36C0A"/>
                </a:solidFill>
                <a:latin typeface="Times New Roman"/>
                <a:ea typeface="华文细黑"/>
              </a:rPr>
              <a:t>==</a:t>
            </a:r>
            <a:r>
              <a:rPr lang="en-US" altLang="zh-CN" sz="2800" kern="100" dirty="0">
                <a:solidFill>
                  <a:srgbClr val="E36C0A"/>
                </a:solidFill>
                <a:latin typeface="Times New Roman"/>
                <a:ea typeface="华文细黑"/>
              </a:rPr>
              <a:t>=Cl</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sp>
        <p:nvSpPr>
          <p:cNvPr id="6" name="矩形 5"/>
          <p:cNvSpPr/>
          <p:nvPr/>
        </p:nvSpPr>
        <p:spPr>
          <a:xfrm>
            <a:off x="8735623" y="266633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9"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圆角矩形 5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826823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7" end="7"/>
                                            </p:txEl>
                                          </p:spTgt>
                                        </p:tgtEl>
                                        <p:attrNameLst>
                                          <p:attrName>style.visibility</p:attrName>
                                        </p:attrNameLst>
                                      </p:cBhvr>
                                      <p:to>
                                        <p:strVal val="visible"/>
                                      </p:to>
                                    </p:set>
                                    <p:animEffect transition="in" filter="blinds(horizontal)">
                                      <p:cBhvr>
                                        <p:cTn id="12" dur="500"/>
                                        <p:tgtEl>
                                          <p:spTgt spid="34">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34">
                                            <p:txEl>
                                              <p:pRg st="7" end="7"/>
                                            </p:txEl>
                                          </p:spTgt>
                                        </p:tgtEl>
                                      </p:cBhvr>
                                    </p:animEffect>
                                    <p:set>
                                      <p:cBhvr>
                                        <p:cTn id="22" dur="1" fill="hold">
                                          <p:stCondLst>
                                            <p:cond delay="499"/>
                                          </p:stCondLst>
                                        </p:cTn>
                                        <p:tgtEl>
                                          <p:spTgt spid="34">
                                            <p:txEl>
                                              <p:pRg st="7" end="7"/>
                                            </p:txEl>
                                          </p:spTgt>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6"/>
                                        </p:tgtEl>
                                      </p:cBhvr>
                                    </p:animEffect>
                                    <p:set>
                                      <p:cBhvr>
                                        <p:cTn id="28"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2"/>
                  </p:tgtEl>
                </p:cond>
              </p:nextCondLst>
            </p:seq>
          </p:childTnLst>
        </p:cTn>
      </p:par>
    </p:tnLst>
    <p:bldLst>
      <p:bldP spid="4" grpId="0"/>
      <p:bldP spid="4" grpId="1"/>
      <p:bldP spid="6" grpId="0"/>
      <p:bldP spid="6"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18542" y="261442"/>
            <a:ext cx="11593288" cy="2572731"/>
          </a:xfrm>
          <a:prstGeom prst="rect">
            <a:avLst/>
          </a:prstGeom>
        </p:spPr>
        <p:txBody>
          <a:bodyPr wrap="square" lIns="121898" tIns="60948" rIns="121898" bIns="60948">
            <a:spAutoFit/>
          </a:bodyPr>
          <a:lstStyle/>
          <a:p>
            <a:pPr algn="just">
              <a:lnSpc>
                <a:spcPct val="200000"/>
              </a:lnSpc>
              <a:spcAft>
                <a:spcPts val="0"/>
              </a:spcAft>
            </a:pPr>
            <a:r>
              <a:rPr lang="zh-CN" altLang="zh-CN" sz="2800" b="1" kern="100" dirty="0">
                <a:solidFill>
                  <a:srgbClr val="0000FF"/>
                </a:solidFill>
                <a:latin typeface="Times New Roman"/>
                <a:cs typeface="Times New Roman"/>
              </a:rPr>
              <a:t>题组二　逆向配平类</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2.(1)____S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(2)____P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a:t>
            </a:r>
            <a:r>
              <a:rPr lang="en-US" altLang="zh-CN" sz="2800" kern="100" dirty="0" smtClean="0">
                <a:latin typeface="Times New Roman"/>
                <a:ea typeface="华文细黑"/>
                <a:cs typeface="Courier New"/>
              </a:rPr>
              <a:t>PH</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　　　</a:t>
            </a:r>
            <a:endParaRPr lang="en-US" altLang="zh-CN" sz="2800" kern="100" dirty="0" smtClean="0">
              <a:latin typeface="宋体"/>
              <a:cs typeface="Courier New"/>
            </a:endParaRPr>
          </a:p>
        </p:txBody>
      </p:sp>
      <p:sp>
        <p:nvSpPr>
          <p:cNvPr id="2" name="矩形 1"/>
          <p:cNvSpPr/>
          <p:nvPr/>
        </p:nvSpPr>
        <p:spPr>
          <a:xfrm>
            <a:off x="1043570"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 name="矩形 2"/>
          <p:cNvSpPr/>
          <p:nvPr/>
        </p:nvSpPr>
        <p:spPr>
          <a:xfrm>
            <a:off x="229818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 name="矩形 3"/>
          <p:cNvSpPr/>
          <p:nvPr/>
        </p:nvSpPr>
        <p:spPr>
          <a:xfrm>
            <a:off x="444826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 name="矩形 4"/>
          <p:cNvSpPr/>
          <p:nvPr/>
        </p:nvSpPr>
        <p:spPr>
          <a:xfrm>
            <a:off x="6032442"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6" name="矩形 5"/>
          <p:cNvSpPr/>
          <p:nvPr/>
        </p:nvSpPr>
        <p:spPr>
          <a:xfrm>
            <a:off x="7991164"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7" name="矩形 6"/>
          <p:cNvSpPr/>
          <p:nvPr/>
        </p:nvSpPr>
        <p:spPr>
          <a:xfrm>
            <a:off x="761536" y="225177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9" name="矩形 8"/>
          <p:cNvSpPr/>
          <p:nvPr/>
        </p:nvSpPr>
        <p:spPr>
          <a:xfrm>
            <a:off x="2164330"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9</a:t>
            </a:r>
            <a:endParaRPr lang="zh-CN" altLang="en-US" sz="3200" b="1" kern="100" dirty="0">
              <a:solidFill>
                <a:srgbClr val="FF0000"/>
              </a:solidFill>
              <a:latin typeface="Times New Roman"/>
              <a:ea typeface="华文细黑"/>
            </a:endParaRPr>
          </a:p>
        </p:txBody>
      </p:sp>
      <p:sp>
        <p:nvSpPr>
          <p:cNvPr id="10" name="矩形 9"/>
          <p:cNvSpPr/>
          <p:nvPr/>
        </p:nvSpPr>
        <p:spPr>
          <a:xfrm>
            <a:off x="4035650" y="224697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1" name="矩形 10"/>
          <p:cNvSpPr/>
          <p:nvPr/>
        </p:nvSpPr>
        <p:spPr>
          <a:xfrm>
            <a:off x="5988374" y="225713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2" name="矩形 11"/>
          <p:cNvSpPr/>
          <p:nvPr/>
        </p:nvSpPr>
        <p:spPr>
          <a:xfrm>
            <a:off x="7936018"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25" name="矩形 2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矩形 17"/>
          <p:cNvSpPr/>
          <p:nvPr/>
        </p:nvSpPr>
        <p:spPr>
          <a:xfrm>
            <a:off x="81724" y="3662948"/>
            <a:ext cx="8443337" cy="630942"/>
          </a:xfrm>
          <a:prstGeom prst="rect">
            <a:avLst/>
          </a:prstGeom>
        </p:spPr>
        <p:txBody>
          <a:bodyPr wrap="none">
            <a:spAutoFit/>
          </a:bodyPr>
          <a:lstStyle/>
          <a:p>
            <a:pPr>
              <a:lnSpc>
                <a:spcPct val="125000"/>
              </a:lnSpc>
            </a:pPr>
            <a:r>
              <a:rPr lang="zh-CN" altLang="en-US" sz="2800" b="1" kern="100" dirty="0">
                <a:solidFill>
                  <a:srgbClr val="FF0000"/>
                </a:solidFill>
                <a:latin typeface="Times New Roman"/>
                <a:ea typeface="华文细黑"/>
              </a:rPr>
              <a:t>歧</a:t>
            </a:r>
            <a:r>
              <a:rPr lang="zh-CN" altLang="en-US" sz="2800" b="1" kern="100" dirty="0" smtClean="0">
                <a:solidFill>
                  <a:srgbClr val="FF0000"/>
                </a:solidFill>
                <a:latin typeface="Times New Roman"/>
                <a:ea typeface="华文细黑"/>
              </a:rPr>
              <a:t>化或归中反应，往往只能定一边，再确定另一边。</a:t>
            </a:r>
            <a:endParaRPr lang="en-US" altLang="zh-CN" sz="2800" b="1" kern="100" dirty="0" smtClean="0">
              <a:solidFill>
                <a:srgbClr val="FF0000"/>
              </a:solidFill>
              <a:latin typeface="Times New Roman"/>
              <a:ea typeface="华文细黑"/>
            </a:endParaRPr>
          </a:p>
        </p:txBody>
      </p:sp>
      <p:sp>
        <p:nvSpPr>
          <p:cNvPr id="13" name="矩形 12"/>
          <p:cNvSpPr/>
          <p:nvPr/>
        </p:nvSpPr>
        <p:spPr>
          <a:xfrm>
            <a:off x="76986" y="4216316"/>
            <a:ext cx="1128160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(4)____HI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___KIO</a:t>
            </a:r>
            <a:r>
              <a:rPr lang="en-US" altLang="zh-CN" sz="2800" kern="100" baseline="-25000" dirty="0" smtClean="0">
                <a:latin typeface="Times New Roman"/>
                <a:ea typeface="华文细黑"/>
                <a:cs typeface="Courier New"/>
              </a:rPr>
              <a:t>3</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20" name="矩形 19"/>
          <p:cNvSpPr/>
          <p:nvPr/>
        </p:nvSpPr>
        <p:spPr>
          <a:xfrm>
            <a:off x="809766"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26" name="矩形 25"/>
          <p:cNvSpPr/>
          <p:nvPr/>
        </p:nvSpPr>
        <p:spPr>
          <a:xfrm>
            <a:off x="2144010"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28" name="矩形 27"/>
          <p:cNvSpPr/>
          <p:nvPr/>
        </p:nvSpPr>
        <p:spPr>
          <a:xfrm>
            <a:off x="4130424" y="4362485"/>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29" name="矩形 28"/>
          <p:cNvSpPr/>
          <p:nvPr/>
        </p:nvSpPr>
        <p:spPr>
          <a:xfrm>
            <a:off x="6722712"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0" name="矩形 29"/>
          <p:cNvSpPr/>
          <p:nvPr/>
        </p:nvSpPr>
        <p:spPr>
          <a:xfrm>
            <a:off x="5426568" y="435849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31" name="矩形 30"/>
          <p:cNvSpPr/>
          <p:nvPr/>
        </p:nvSpPr>
        <p:spPr>
          <a:xfrm>
            <a:off x="79432" y="5013970"/>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(5)____NH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=____N</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32" name="矩形 31"/>
          <p:cNvSpPr/>
          <p:nvPr/>
        </p:nvSpPr>
        <p:spPr>
          <a:xfrm>
            <a:off x="761412"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4</a:t>
            </a:r>
            <a:endParaRPr lang="zh-CN" altLang="en-US" sz="3200" b="1" kern="100" dirty="0">
              <a:solidFill>
                <a:srgbClr val="FF0000"/>
              </a:solidFill>
              <a:latin typeface="Times New Roman"/>
              <a:ea typeface="华文细黑"/>
            </a:endParaRPr>
          </a:p>
        </p:txBody>
      </p:sp>
      <p:sp>
        <p:nvSpPr>
          <p:cNvPr id="33" name="矩形 32"/>
          <p:cNvSpPr/>
          <p:nvPr/>
        </p:nvSpPr>
        <p:spPr>
          <a:xfrm>
            <a:off x="2310464"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4" name="矩形 33"/>
          <p:cNvSpPr/>
          <p:nvPr/>
        </p:nvSpPr>
        <p:spPr>
          <a:xfrm>
            <a:off x="4035680" y="5154841"/>
            <a:ext cx="708848"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7/2</a:t>
            </a:r>
            <a:endParaRPr lang="zh-CN" altLang="en-US" sz="3200" b="1" kern="100" dirty="0">
              <a:solidFill>
                <a:srgbClr val="FF0000"/>
              </a:solidFill>
              <a:latin typeface="Times New Roman"/>
              <a:ea typeface="华文细黑"/>
            </a:endParaRPr>
          </a:p>
        </p:txBody>
      </p:sp>
      <p:sp>
        <p:nvSpPr>
          <p:cNvPr id="36" name="矩形 35"/>
          <p:cNvSpPr/>
          <p:nvPr/>
        </p:nvSpPr>
        <p:spPr>
          <a:xfrm>
            <a:off x="5628146" y="5150852"/>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7" name="矩形 36"/>
          <p:cNvSpPr/>
          <p:nvPr/>
        </p:nvSpPr>
        <p:spPr>
          <a:xfrm>
            <a:off x="775858"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8</a:t>
            </a:r>
            <a:endParaRPr lang="zh-CN" altLang="en-US" sz="3200" b="1" kern="100" dirty="0">
              <a:solidFill>
                <a:srgbClr val="FF0000"/>
              </a:solidFill>
              <a:latin typeface="Times New Roman"/>
              <a:ea typeface="华文细黑"/>
            </a:endParaRPr>
          </a:p>
        </p:txBody>
      </p:sp>
      <p:sp>
        <p:nvSpPr>
          <p:cNvPr id="38" name="矩形 37"/>
          <p:cNvSpPr/>
          <p:nvPr/>
        </p:nvSpPr>
        <p:spPr>
          <a:xfrm>
            <a:off x="2324910"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9" name="矩形 38"/>
          <p:cNvSpPr/>
          <p:nvPr/>
        </p:nvSpPr>
        <p:spPr>
          <a:xfrm>
            <a:off x="4160234"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a:t>
            </a:r>
            <a:endParaRPr lang="zh-CN" altLang="en-US" sz="3200" b="1" kern="100" dirty="0">
              <a:solidFill>
                <a:srgbClr val="FF0000"/>
              </a:solidFill>
              <a:latin typeface="Times New Roman"/>
              <a:ea typeface="华文细黑"/>
            </a:endParaRPr>
          </a:p>
        </p:txBody>
      </p:sp>
      <p:sp>
        <p:nvSpPr>
          <p:cNvPr id="40" name="矩形 39"/>
          <p:cNvSpPr/>
          <p:nvPr/>
        </p:nvSpPr>
        <p:spPr>
          <a:xfrm>
            <a:off x="5528386" y="5145286"/>
            <a:ext cx="59503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12</a:t>
            </a:r>
            <a:endParaRPr lang="zh-CN" altLang="en-US" sz="3200" b="1" kern="100" dirty="0">
              <a:solidFill>
                <a:srgbClr val="FF0000"/>
              </a:solidFill>
              <a:latin typeface="Times New Roman"/>
              <a:ea typeface="华文细黑"/>
            </a:endParaRPr>
          </a:p>
        </p:txBody>
      </p:sp>
      <p:sp>
        <p:nvSpPr>
          <p:cNvPr id="35" name="TextBox 34"/>
          <p:cNvSpPr txBox="1"/>
          <p:nvPr/>
        </p:nvSpPr>
        <p:spPr>
          <a:xfrm>
            <a:off x="8255446" y="651198"/>
            <a:ext cx="3676006" cy="523220"/>
          </a:xfrm>
          <a:prstGeom prst="rect">
            <a:avLst/>
          </a:prstGeom>
          <a:noFill/>
        </p:spPr>
        <p:txBody>
          <a:bodyPr wrap="none" rtlCol="0">
            <a:spAutoFit/>
          </a:bodyPr>
          <a:lstStyle/>
          <a:p>
            <a:r>
              <a:rPr lang="zh-CN" altLang="en-US" sz="2800" b="1" dirty="0" smtClean="0">
                <a:solidFill>
                  <a:srgbClr val="0000FF"/>
                </a:solidFill>
                <a:latin typeface="Times New Roman" panose="02020603050405020304" pitchFamily="18" charset="0"/>
                <a:cs typeface="Times New Roman" panose="02020603050405020304" pitchFamily="18" charset="0"/>
              </a:rPr>
              <a:t>被还原的</a:t>
            </a:r>
            <a:r>
              <a:rPr lang="en-US" altLang="zh-CN" sz="2800" b="1" dirty="0">
                <a:solidFill>
                  <a:srgbClr val="0000FF"/>
                </a:solidFill>
                <a:latin typeface="Times New Roman" panose="02020603050405020304" pitchFamily="18" charset="0"/>
                <a:cs typeface="Times New Roman" panose="02020603050405020304" pitchFamily="18" charset="0"/>
              </a:rPr>
              <a:t>X</a:t>
            </a:r>
            <a:r>
              <a:rPr lang="en-US" altLang="zh-CN" sz="2800" b="1" dirty="0" smtClean="0">
                <a:solidFill>
                  <a:srgbClr val="0000FF"/>
                </a:solidFill>
                <a:latin typeface="Times New Roman" panose="02020603050405020304" pitchFamily="18" charset="0"/>
                <a:cs typeface="Times New Roman" panose="02020603050405020304" pitchFamily="18" charset="0"/>
              </a:rPr>
              <a:t>:</a:t>
            </a:r>
            <a:r>
              <a:rPr lang="zh-CN" altLang="en-US" sz="2800" b="1" dirty="0" smtClean="0">
                <a:solidFill>
                  <a:srgbClr val="0000FF"/>
                </a:solidFill>
                <a:latin typeface="Times New Roman" panose="02020603050405020304" pitchFamily="18" charset="0"/>
                <a:cs typeface="Times New Roman" panose="02020603050405020304" pitchFamily="18" charset="0"/>
              </a:rPr>
              <a:t>被氧化的</a:t>
            </a:r>
            <a:r>
              <a:rPr lang="en-US" altLang="zh-CN" sz="2800" b="1" dirty="0" smtClean="0">
                <a:solidFill>
                  <a:srgbClr val="0000FF"/>
                </a:solidFill>
                <a:latin typeface="Times New Roman" panose="02020603050405020304" pitchFamily="18" charset="0"/>
                <a:cs typeface="Times New Roman" panose="02020603050405020304" pitchFamily="18" charset="0"/>
              </a:rPr>
              <a:t>X</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1" name="TextBox 40"/>
          <p:cNvSpPr txBox="1"/>
          <p:nvPr/>
        </p:nvSpPr>
        <p:spPr>
          <a:xfrm>
            <a:off x="10013478" y="141357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020862" y="22839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5:3</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045526" y="307599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034686" y="443790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1:5</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5" name="矩形 44"/>
          <p:cNvSpPr/>
          <p:nvPr/>
        </p:nvSpPr>
        <p:spPr>
          <a:xfrm>
            <a:off x="775858" y="30556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46" name="矩形 45"/>
          <p:cNvSpPr/>
          <p:nvPr/>
        </p:nvSpPr>
        <p:spPr>
          <a:xfrm>
            <a:off x="2258216"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7" name="矩形 46"/>
          <p:cNvSpPr/>
          <p:nvPr/>
        </p:nvSpPr>
        <p:spPr>
          <a:xfrm>
            <a:off x="4477764" y="30231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48" name="矩形 47"/>
          <p:cNvSpPr/>
          <p:nvPr/>
        </p:nvSpPr>
        <p:spPr>
          <a:xfrm>
            <a:off x="6277964" y="30358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49" name="矩形 48"/>
          <p:cNvSpPr/>
          <p:nvPr/>
        </p:nvSpPr>
        <p:spPr>
          <a:xfrm>
            <a:off x="8450904"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50" name="TextBox 49"/>
          <p:cNvSpPr txBox="1"/>
          <p:nvPr/>
        </p:nvSpPr>
        <p:spPr>
          <a:xfrm>
            <a:off x="10021986" y="5149478"/>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3:4</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1" name="矩形 50"/>
          <p:cNvSpPr/>
          <p:nvPr/>
        </p:nvSpPr>
        <p:spPr>
          <a:xfrm>
            <a:off x="68478" y="5806058"/>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(6)____Cu</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=____Cu</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____SO</a:t>
            </a:r>
            <a:r>
              <a:rPr lang="en-US" altLang="zh-CN" sz="2800" kern="100" baseline="-25000" dirty="0" smtClean="0">
                <a:latin typeface="Times New Roman"/>
                <a:ea typeface="华文细黑"/>
                <a:cs typeface="Courier New"/>
              </a:rPr>
              <a:t>2</a:t>
            </a:r>
            <a:endParaRPr lang="zh-CN" altLang="zh-CN" sz="2800" kern="100" dirty="0">
              <a:latin typeface="宋体"/>
              <a:cs typeface="Courier New"/>
            </a:endParaRPr>
          </a:p>
        </p:txBody>
      </p:sp>
      <p:sp>
        <p:nvSpPr>
          <p:cNvPr id="52" name="TextBox 51"/>
          <p:cNvSpPr txBox="1"/>
          <p:nvPr/>
        </p:nvSpPr>
        <p:spPr>
          <a:xfrm>
            <a:off x="6635352" y="6013861"/>
            <a:ext cx="5750292" cy="492443"/>
          </a:xfrm>
          <a:prstGeom prst="rect">
            <a:avLst/>
          </a:prstGeom>
          <a:noFill/>
        </p:spPr>
        <p:txBody>
          <a:bodyPr wrap="none" rtlCol="0">
            <a:spAutoFit/>
          </a:bodyPr>
          <a:lstStyle/>
          <a:p>
            <a:r>
              <a:rPr lang="zh-CN" altLang="en-US" sz="2600" b="1" dirty="0" smtClean="0">
                <a:solidFill>
                  <a:srgbClr val="0000FF"/>
                </a:solidFill>
                <a:latin typeface="Times New Roman" panose="02020603050405020304" pitchFamily="18" charset="0"/>
                <a:cs typeface="Times New Roman" panose="02020603050405020304" pitchFamily="18" charset="0"/>
              </a:rPr>
              <a:t>生成</a:t>
            </a:r>
            <a:r>
              <a:rPr lang="en-US" altLang="zh-CN" sz="2600" b="1" dirty="0" smtClean="0">
                <a:solidFill>
                  <a:srgbClr val="0000FF"/>
                </a:solidFill>
                <a:latin typeface="Times New Roman" panose="02020603050405020304" pitchFamily="18" charset="0"/>
                <a:cs typeface="Times New Roman" panose="02020603050405020304" pitchFamily="18" charset="0"/>
              </a:rPr>
              <a:t>1mol Cu</a:t>
            </a:r>
            <a:r>
              <a:rPr lang="zh-CN" altLang="en-US" sz="2600" b="1" dirty="0" smtClean="0">
                <a:solidFill>
                  <a:srgbClr val="0000FF"/>
                </a:solidFill>
                <a:latin typeface="Times New Roman" panose="02020603050405020304" pitchFamily="18" charset="0"/>
                <a:cs typeface="Times New Roman" panose="02020603050405020304" pitchFamily="18" charset="0"/>
              </a:rPr>
              <a:t>，转移的电子数为</a:t>
            </a:r>
            <a:r>
              <a:rPr lang="en-US" altLang="zh-CN" sz="2600" b="1" u="sng" dirty="0">
                <a:solidFill>
                  <a:srgbClr val="0000FF"/>
                </a:solidFill>
                <a:latin typeface="Times New Roman" panose="02020603050405020304" pitchFamily="18" charset="0"/>
                <a:cs typeface="Times New Roman" panose="02020603050405020304" pitchFamily="18" charset="0"/>
              </a:rPr>
              <a:t> </a:t>
            </a:r>
            <a:r>
              <a:rPr lang="en-US" altLang="zh-CN" sz="2600" b="1" u="sng" dirty="0" smtClean="0">
                <a:solidFill>
                  <a:srgbClr val="0000FF"/>
                </a:solidFill>
                <a:latin typeface="Times New Roman" panose="02020603050405020304" pitchFamily="18" charset="0"/>
                <a:cs typeface="Times New Roman" panose="02020603050405020304" pitchFamily="18" charset="0"/>
              </a:rPr>
              <a:t>       </a:t>
            </a:r>
            <a:r>
              <a:rPr lang="zh-CN" altLang="en-US" sz="2600" b="1" dirty="0" smtClean="0">
                <a:solidFill>
                  <a:srgbClr val="0000FF"/>
                </a:solidFill>
                <a:latin typeface="Times New Roman" panose="02020603050405020304" pitchFamily="18" charset="0"/>
                <a:cs typeface="Times New Roman" panose="02020603050405020304" pitchFamily="18" charset="0"/>
              </a:rPr>
              <a:t>。</a:t>
            </a:r>
            <a:endParaRPr lang="zh-CN" altLang="en-US" sz="2600" b="1" dirty="0">
              <a:solidFill>
                <a:srgbClr val="0000FF"/>
              </a:solidFill>
              <a:latin typeface="Times New Roman" panose="02020603050405020304" pitchFamily="18" charset="0"/>
              <a:cs typeface="Times New Roman" panose="02020603050405020304" pitchFamily="18" charset="0"/>
            </a:endParaRPr>
          </a:p>
        </p:txBody>
      </p:sp>
      <p:sp>
        <p:nvSpPr>
          <p:cNvPr id="53" name="TextBox 52"/>
          <p:cNvSpPr txBox="1"/>
          <p:nvPr/>
        </p:nvSpPr>
        <p:spPr>
          <a:xfrm>
            <a:off x="8649394" y="3730526"/>
            <a:ext cx="3350597"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4" name="矩形 53"/>
          <p:cNvSpPr/>
          <p:nvPr/>
        </p:nvSpPr>
        <p:spPr>
          <a:xfrm>
            <a:off x="694606"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5" name="矩形 54"/>
          <p:cNvSpPr/>
          <p:nvPr/>
        </p:nvSpPr>
        <p:spPr>
          <a:xfrm>
            <a:off x="2392988"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6" name="矩形 55"/>
          <p:cNvSpPr/>
          <p:nvPr/>
        </p:nvSpPr>
        <p:spPr>
          <a:xfrm>
            <a:off x="4078982"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8" name="矩形 57"/>
          <p:cNvSpPr/>
          <p:nvPr/>
        </p:nvSpPr>
        <p:spPr>
          <a:xfrm>
            <a:off x="5561340" y="596370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grpSp>
        <p:nvGrpSpPr>
          <p:cNvPr id="16" name="组合 15"/>
          <p:cNvGrpSpPr/>
          <p:nvPr/>
        </p:nvGrpSpPr>
        <p:grpSpPr>
          <a:xfrm>
            <a:off x="49020" y="3055674"/>
            <a:ext cx="10337810" cy="537300"/>
            <a:chOff x="49020" y="3055674"/>
            <a:chExt cx="10337810" cy="537300"/>
          </a:xfrm>
        </p:grpSpPr>
        <p:sp>
          <p:nvSpPr>
            <p:cNvPr id="14" name="矩形 13"/>
            <p:cNvSpPr/>
            <p:nvPr/>
          </p:nvSpPr>
          <p:spPr>
            <a:xfrm>
              <a:off x="49020" y="3069754"/>
              <a:ext cx="10337810" cy="523220"/>
            </a:xfrm>
            <a:prstGeom prst="rect">
              <a:avLst/>
            </a:prstGeom>
          </p:spPr>
          <p:txBody>
            <a:bodyPr wrap="square">
              <a:spAutoFit/>
            </a:bodyPr>
            <a:lstStyle/>
            <a:p>
              <a:r>
                <a:rPr lang="en-US" altLang="zh-CN" sz="2800" kern="100" dirty="0" smtClean="0">
                  <a:latin typeface="Times New Roman"/>
                  <a:ea typeface="华文细黑"/>
                  <a:cs typeface="Courier New"/>
                </a:rPr>
                <a:t>(3)____Cl</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NaOH</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NaCl</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____NaClO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en-US" sz="2800" dirty="0"/>
            </a:p>
          </p:txBody>
        </p:sp>
        <p:sp>
          <p:nvSpPr>
            <p:cNvPr id="15" name="等腰三角形 14"/>
            <p:cNvSpPr/>
            <p:nvPr/>
          </p:nvSpPr>
          <p:spPr>
            <a:xfrm>
              <a:off x="3870736" y="3055674"/>
              <a:ext cx="183487" cy="18349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矩形 58"/>
          <p:cNvSpPr/>
          <p:nvPr/>
        </p:nvSpPr>
        <p:spPr>
          <a:xfrm>
            <a:off x="11207774" y="5828313"/>
            <a:ext cx="88357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3N</a:t>
            </a:r>
            <a:r>
              <a:rPr lang="en-US" altLang="zh-CN" sz="3200" b="1" kern="100" baseline="-25000" dirty="0" smtClean="0">
                <a:solidFill>
                  <a:srgbClr val="FF0000"/>
                </a:solidFill>
                <a:latin typeface="Times New Roman"/>
                <a:ea typeface="华文细黑"/>
              </a:rPr>
              <a:t>A</a:t>
            </a:r>
            <a:endParaRPr lang="zh-CN" altLang="en-US" sz="3200" b="1" kern="100" baseline="-25000" dirty="0">
              <a:solidFill>
                <a:srgbClr val="FF0000"/>
              </a:solidFill>
              <a:latin typeface="Times New Roman"/>
              <a:ea typeface="华文细黑"/>
            </a:endParaRPr>
          </a:p>
        </p:txBody>
      </p:sp>
      <p:sp>
        <p:nvSpPr>
          <p:cNvPr id="57" name="TextBox 56"/>
          <p:cNvSpPr txBox="1"/>
          <p:nvPr/>
        </p:nvSpPr>
        <p:spPr>
          <a:xfrm>
            <a:off x="10825927" y="1400870"/>
            <a:ext cx="1208985"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3S~4e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0" name="TextBox 59"/>
          <p:cNvSpPr txBox="1"/>
          <p:nvPr/>
        </p:nvSpPr>
        <p:spPr>
          <a:xfrm>
            <a:off x="10703718" y="2258502"/>
            <a:ext cx="154721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a:t>
            </a:r>
            <a:r>
              <a:rPr lang="en-US" altLang="zh-CN" sz="2800" b="1" kern="100" dirty="0" smtClean="0">
                <a:solidFill>
                  <a:srgbClr val="FF0000"/>
                </a:solidFill>
                <a:latin typeface="Times New Roman"/>
                <a:ea typeface="华文细黑"/>
                <a:cs typeface="Courier New"/>
              </a:rPr>
              <a:t>P</a:t>
            </a:r>
            <a:r>
              <a:rPr lang="en-US" altLang="zh-CN" sz="2800" b="1" kern="100" baseline="-25000" dirty="0" smtClean="0">
                <a:solidFill>
                  <a:srgbClr val="FF0000"/>
                </a:solidFill>
                <a:latin typeface="Times New Roman"/>
                <a:ea typeface="华文细黑"/>
                <a:cs typeface="Courier New"/>
              </a:rPr>
              <a:t>4 </a:t>
            </a:r>
            <a:r>
              <a:rPr lang="en-US" altLang="zh-CN" sz="2800" b="1" dirty="0" smtClean="0">
                <a:solidFill>
                  <a:srgbClr val="FF0000"/>
                </a:solidFill>
                <a:latin typeface="Times New Roman" panose="02020603050405020304" pitchFamily="18" charset="0"/>
                <a:cs typeface="Times New Roman" panose="02020603050405020304" pitchFamily="18" charset="0"/>
              </a:rPr>
              <a:t>~15e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1" name="TextBox 60"/>
          <p:cNvSpPr txBox="1"/>
          <p:nvPr/>
        </p:nvSpPr>
        <p:spPr>
          <a:xfrm>
            <a:off x="10703718" y="3042082"/>
            <a:ext cx="1507144"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r>
              <a:rPr lang="en-US" altLang="zh-CN" sz="2800" b="1" kern="100" dirty="0" smtClean="0">
                <a:solidFill>
                  <a:srgbClr val="FF0000"/>
                </a:solidFill>
                <a:latin typeface="Times New Roman"/>
                <a:ea typeface="华文细黑"/>
                <a:cs typeface="Courier New"/>
              </a:rPr>
              <a:t>Cl</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2" name="TextBox 61"/>
          <p:cNvSpPr txBox="1"/>
          <p:nvPr/>
        </p:nvSpPr>
        <p:spPr>
          <a:xfrm>
            <a:off x="10902954" y="4418742"/>
            <a:ext cx="1287532"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r>
              <a:rPr lang="en-US" altLang="zh-CN" sz="2800" b="1" kern="100" dirty="0" smtClean="0">
                <a:solidFill>
                  <a:srgbClr val="FF0000"/>
                </a:solidFill>
                <a:latin typeface="Times New Roman"/>
                <a:ea typeface="华文细黑"/>
                <a:cs typeface="Courier New"/>
              </a:rPr>
              <a:t>I</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3" name="TextBox 62"/>
          <p:cNvSpPr txBox="1"/>
          <p:nvPr/>
        </p:nvSpPr>
        <p:spPr>
          <a:xfrm>
            <a:off x="10703718" y="5132586"/>
            <a:ext cx="1587294"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7</a:t>
            </a:r>
            <a:r>
              <a:rPr lang="en-US" altLang="zh-CN" sz="2800" b="1" kern="100" dirty="0" smtClean="0">
                <a:solidFill>
                  <a:srgbClr val="FF0000"/>
                </a:solidFill>
                <a:latin typeface="Times New Roman"/>
                <a:ea typeface="华文细黑"/>
                <a:cs typeface="Courier New"/>
              </a:rPr>
              <a:t>N</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~24e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4" name="矩形 63"/>
          <p:cNvSpPr/>
          <p:nvPr/>
        </p:nvSpPr>
        <p:spPr>
          <a:xfrm>
            <a:off x="1233129" y="5647288"/>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sp>
        <p:nvSpPr>
          <p:cNvPr id="67" name="矩形 66"/>
          <p:cNvSpPr/>
          <p:nvPr/>
        </p:nvSpPr>
        <p:spPr>
          <a:xfrm>
            <a:off x="4591700" y="5658139"/>
            <a:ext cx="338554"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0</a:t>
            </a:r>
            <a:endParaRPr lang="zh-CN" altLang="zh-CN" b="1" kern="100" dirty="0">
              <a:solidFill>
                <a:srgbClr val="0000FF"/>
              </a:solidFill>
              <a:latin typeface="Times New Roman"/>
              <a:ea typeface="华文细黑"/>
              <a:cs typeface="Courier New"/>
            </a:endParaRPr>
          </a:p>
        </p:txBody>
      </p:sp>
      <p:sp>
        <p:nvSpPr>
          <p:cNvPr id="68" name="矩形 67"/>
          <p:cNvSpPr/>
          <p:nvPr/>
        </p:nvSpPr>
        <p:spPr>
          <a:xfrm>
            <a:off x="2871921" y="5659751"/>
            <a:ext cx="338554"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0</a:t>
            </a:r>
            <a:endParaRPr lang="zh-CN" altLang="zh-CN" b="1" kern="100" dirty="0">
              <a:solidFill>
                <a:srgbClr val="0000FF"/>
              </a:solidFill>
              <a:latin typeface="Times New Roman"/>
              <a:ea typeface="华文细黑"/>
              <a:cs typeface="Courier New"/>
            </a:endParaRPr>
          </a:p>
        </p:txBody>
      </p:sp>
      <p:sp>
        <p:nvSpPr>
          <p:cNvPr id="69" name="矩形 68"/>
          <p:cNvSpPr/>
          <p:nvPr/>
        </p:nvSpPr>
        <p:spPr>
          <a:xfrm>
            <a:off x="5850149" y="5613008"/>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+4</a:t>
            </a:r>
            <a:endParaRPr lang="zh-CN" altLang="zh-CN" b="1" kern="100" dirty="0">
              <a:solidFill>
                <a:srgbClr val="0000FF"/>
              </a:solidFill>
              <a:latin typeface="Times New Roman"/>
              <a:ea typeface="华文细黑"/>
              <a:cs typeface="Courier New"/>
            </a:endParaRPr>
          </a:p>
        </p:txBody>
      </p:sp>
      <p:sp>
        <p:nvSpPr>
          <p:cNvPr id="70" name="矩形 69"/>
          <p:cNvSpPr/>
          <p:nvPr/>
        </p:nvSpPr>
        <p:spPr>
          <a:xfrm>
            <a:off x="6309757" y="5621888"/>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-2</a:t>
            </a:r>
            <a:endParaRPr lang="zh-CN" altLang="zh-CN" b="1" kern="100" dirty="0">
              <a:solidFill>
                <a:srgbClr val="0000FF"/>
              </a:solidFill>
              <a:latin typeface="Times New Roman"/>
              <a:ea typeface="华文细黑"/>
              <a:cs typeface="Courier New"/>
            </a:endParaRPr>
          </a:p>
        </p:txBody>
      </p:sp>
      <p:grpSp>
        <p:nvGrpSpPr>
          <p:cNvPr id="78" name="组合 77"/>
          <p:cNvGrpSpPr/>
          <p:nvPr/>
        </p:nvGrpSpPr>
        <p:grpSpPr>
          <a:xfrm>
            <a:off x="1558702" y="5655806"/>
            <a:ext cx="3190187" cy="172507"/>
            <a:chOff x="1558702" y="5655806"/>
            <a:chExt cx="3190187" cy="172507"/>
          </a:xfrm>
        </p:grpSpPr>
        <p:cxnSp>
          <p:nvCxnSpPr>
            <p:cNvPr id="19" name="直接连接符 18"/>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3" name="直接箭头连接符 72"/>
            <p:cNvCxnSpPr/>
            <p:nvPr/>
          </p:nvCxnSpPr>
          <p:spPr>
            <a:xfrm>
              <a:off x="4748889" y="5672698"/>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79" name="TextBox 78"/>
          <p:cNvSpPr txBox="1"/>
          <p:nvPr/>
        </p:nvSpPr>
        <p:spPr>
          <a:xfrm>
            <a:off x="2392988" y="5484118"/>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80" name="矩形 79"/>
          <p:cNvSpPr/>
          <p:nvPr/>
        </p:nvSpPr>
        <p:spPr>
          <a:xfrm>
            <a:off x="1729560" y="5662042"/>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-2</a:t>
            </a:r>
            <a:endParaRPr lang="zh-CN" altLang="zh-CN" b="1" kern="100" dirty="0">
              <a:solidFill>
                <a:srgbClr val="0000FF"/>
              </a:solidFill>
              <a:latin typeface="Times New Roman"/>
              <a:ea typeface="华文细黑"/>
              <a:cs typeface="Courier New"/>
            </a:endParaRPr>
          </a:p>
        </p:txBody>
      </p:sp>
      <p:grpSp>
        <p:nvGrpSpPr>
          <p:cNvPr id="96" name="组合 95"/>
          <p:cNvGrpSpPr/>
          <p:nvPr/>
        </p:nvGrpSpPr>
        <p:grpSpPr>
          <a:xfrm>
            <a:off x="1957745" y="6370055"/>
            <a:ext cx="4238492" cy="188805"/>
            <a:chOff x="1957745" y="6370055"/>
            <a:chExt cx="4238492" cy="188805"/>
          </a:xfrm>
        </p:grpSpPr>
        <p:cxnSp>
          <p:nvCxnSpPr>
            <p:cNvPr id="82" name="直接连接符 81"/>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直接箭头连接符 83"/>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90" name="TextBox 89"/>
          <p:cNvSpPr txBox="1"/>
          <p:nvPr/>
        </p:nvSpPr>
        <p:spPr>
          <a:xfrm>
            <a:off x="3549039" y="6449415"/>
            <a:ext cx="697627" cy="461665"/>
          </a:xfrm>
          <a:prstGeom prst="rect">
            <a:avLst/>
          </a:prstGeom>
          <a:noFill/>
        </p:spPr>
        <p:txBody>
          <a:bodyPr wrap="none" rtlCol="0">
            <a:spAutoFit/>
          </a:bodyPr>
          <a:lstStyle/>
          <a:p>
            <a:r>
              <a:rPr lang="zh-CN" altLang="en-US" b="1" dirty="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6e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91" name="组合 90"/>
          <p:cNvGrpSpPr/>
          <p:nvPr/>
        </p:nvGrpSpPr>
        <p:grpSpPr>
          <a:xfrm>
            <a:off x="3053898" y="5631128"/>
            <a:ext cx="3519810" cy="260421"/>
            <a:chOff x="1558702" y="5655806"/>
            <a:chExt cx="3190187" cy="160021"/>
          </a:xfrm>
        </p:grpSpPr>
        <p:cxnSp>
          <p:nvCxnSpPr>
            <p:cNvPr id="92" name="直接连接符 91"/>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4" name="直接箭头连接符 93"/>
            <p:cNvCxnSpPr/>
            <p:nvPr/>
          </p:nvCxnSpPr>
          <p:spPr>
            <a:xfrm>
              <a:off x="4748889" y="5660212"/>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95" name="TextBox 94"/>
          <p:cNvSpPr txBox="1"/>
          <p:nvPr/>
        </p:nvSpPr>
        <p:spPr>
          <a:xfrm>
            <a:off x="5027445" y="5476840"/>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4e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85" name="TextBox 84"/>
          <p:cNvSpPr txBox="1"/>
          <p:nvPr/>
        </p:nvSpPr>
        <p:spPr>
          <a:xfrm>
            <a:off x="8284261" y="-39290"/>
            <a:ext cx="1627369"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作</a:t>
            </a:r>
            <a:r>
              <a:rPr lang="zh-CN" altLang="en-US" sz="2800" b="1" dirty="0" smtClean="0">
                <a:solidFill>
                  <a:srgbClr val="FF0000"/>
                </a:solidFill>
                <a:latin typeface="Times New Roman" panose="02020603050405020304" pitchFamily="18" charset="0"/>
                <a:cs typeface="Times New Roman" panose="02020603050405020304" pitchFamily="18" charset="0"/>
              </a:rPr>
              <a:t>氧化剂</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17" name="上箭头 16"/>
          <p:cNvSpPr/>
          <p:nvPr/>
        </p:nvSpPr>
        <p:spPr>
          <a:xfrm>
            <a:off x="9068742" y="433130"/>
            <a:ext cx="212526" cy="283612"/>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上箭头 85"/>
          <p:cNvSpPr/>
          <p:nvPr/>
        </p:nvSpPr>
        <p:spPr>
          <a:xfrm>
            <a:off x="10847734" y="433130"/>
            <a:ext cx="216024" cy="277376"/>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TextBox 86"/>
          <p:cNvSpPr txBox="1"/>
          <p:nvPr/>
        </p:nvSpPr>
        <p:spPr>
          <a:xfrm>
            <a:off x="8518078" y="1030174"/>
            <a:ext cx="1526380" cy="523220"/>
          </a:xfrm>
          <a:prstGeom prst="rect">
            <a:avLst/>
          </a:prstGeom>
          <a:noFill/>
        </p:spPr>
        <p:txBody>
          <a:bodyPr wrap="none" rtlCol="0">
            <a:spAutoFit/>
          </a:bodyPr>
          <a:lstStyle/>
          <a:p>
            <a:r>
              <a:rPr lang="zh-CN" altLang="en-US" sz="2800" b="1" dirty="0" smtClean="0">
                <a:solidFill>
                  <a:srgbClr val="FF0000"/>
                </a:solidFill>
                <a:latin typeface="Times New Roman" panose="02020603050405020304" pitchFamily="18" charset="0"/>
                <a:cs typeface="Times New Roman" panose="02020603050405020304" pitchFamily="18" charset="0"/>
              </a:rPr>
              <a:t>降价的</a:t>
            </a:r>
            <a:r>
              <a:rPr lang="en-US" altLang="zh-CN" sz="2800" b="1" dirty="0" smtClean="0">
                <a:solidFill>
                  <a:srgbClr val="FF0000"/>
                </a:solidFill>
                <a:latin typeface="Times New Roman" panose="02020603050405020304" pitchFamily="18" charset="0"/>
                <a:cs typeface="Times New Roman" panose="02020603050405020304" pitchFamily="18" charset="0"/>
              </a:rPr>
              <a:t>X</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88" name="TextBox 87"/>
          <p:cNvSpPr txBox="1"/>
          <p:nvPr/>
        </p:nvSpPr>
        <p:spPr>
          <a:xfrm>
            <a:off x="10246270" y="1049338"/>
            <a:ext cx="1526380"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升</a:t>
            </a:r>
            <a:r>
              <a:rPr lang="zh-CN" altLang="en-US" sz="2800" b="1" dirty="0" smtClean="0">
                <a:solidFill>
                  <a:srgbClr val="FF0000"/>
                </a:solidFill>
                <a:latin typeface="Times New Roman" panose="02020603050405020304" pitchFamily="18" charset="0"/>
                <a:cs typeface="Times New Roman" panose="02020603050405020304" pitchFamily="18" charset="0"/>
              </a:rPr>
              <a:t>价的</a:t>
            </a:r>
            <a:r>
              <a:rPr lang="en-US" altLang="zh-CN" sz="2800" b="1" dirty="0" smtClean="0">
                <a:solidFill>
                  <a:srgbClr val="FF0000"/>
                </a:solidFill>
                <a:latin typeface="Times New Roman" panose="02020603050405020304" pitchFamily="18" charset="0"/>
                <a:cs typeface="Times New Roman" panose="02020603050405020304" pitchFamily="18" charset="0"/>
              </a:rPr>
              <a:t>X</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89" name="TextBox 88"/>
          <p:cNvSpPr txBox="1"/>
          <p:nvPr/>
        </p:nvSpPr>
        <p:spPr>
          <a:xfrm>
            <a:off x="10127654" y="-51990"/>
            <a:ext cx="1627369"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作</a:t>
            </a:r>
            <a:r>
              <a:rPr lang="zh-CN" altLang="en-US" sz="2800" b="1" dirty="0" smtClean="0">
                <a:solidFill>
                  <a:srgbClr val="FF0000"/>
                </a:solidFill>
                <a:latin typeface="Times New Roman" panose="02020603050405020304" pitchFamily="18" charset="0"/>
                <a:cs typeface="Times New Roman" panose="02020603050405020304" pitchFamily="18" charset="0"/>
              </a:rPr>
              <a:t>还原剂</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7669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barn(inVertical)">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linds(horizontal)">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blinds(horizontal)">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85"/>
                                        </p:tgtEl>
                                        <p:attrNameLst>
                                          <p:attrName>style.visibility</p:attrName>
                                        </p:attrNameLst>
                                      </p:cBhvr>
                                      <p:to>
                                        <p:strVal val="visible"/>
                                      </p:to>
                                    </p:set>
                                    <p:animEffect transition="in" filter="barn(inVertical)">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87"/>
                                        </p:tgtEl>
                                        <p:attrNameLst>
                                          <p:attrName>style.visibility</p:attrName>
                                        </p:attrNameLst>
                                      </p:cBhvr>
                                      <p:to>
                                        <p:strVal val="visible"/>
                                      </p:to>
                                    </p:set>
                                    <p:animEffect transition="in" filter="wipe(down)">
                                      <p:cBhvr>
                                        <p:cTn id="47" dur="500"/>
                                        <p:tgtEl>
                                          <p:spTgt spid="8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86"/>
                                        </p:tgtEl>
                                        <p:attrNameLst>
                                          <p:attrName>style.visibility</p:attrName>
                                        </p:attrNameLst>
                                      </p:cBhvr>
                                      <p:to>
                                        <p:strVal val="visible"/>
                                      </p:to>
                                    </p:set>
                                    <p:animEffect transition="in" filter="wipe(down)">
                                      <p:cBhvr>
                                        <p:cTn id="52" dur="500"/>
                                        <p:tgtEl>
                                          <p:spTgt spid="86"/>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89"/>
                                        </p:tgtEl>
                                        <p:attrNameLst>
                                          <p:attrName>style.visibility</p:attrName>
                                        </p:attrNameLst>
                                      </p:cBhvr>
                                      <p:to>
                                        <p:strVal val="visible"/>
                                      </p:to>
                                    </p:set>
                                    <p:animEffect transition="in" filter="barn(inVertical)">
                                      <p:cBhvr>
                                        <p:cTn id="57" dur="500"/>
                                        <p:tgtEl>
                                          <p:spTgt spid="8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88"/>
                                        </p:tgtEl>
                                        <p:attrNameLst>
                                          <p:attrName>style.visibility</p:attrName>
                                        </p:attrNameLst>
                                      </p:cBhvr>
                                      <p:to>
                                        <p:strVal val="visible"/>
                                      </p:to>
                                    </p:set>
                                    <p:animEffect transition="in" filter="wipe(down)">
                                      <p:cBhvr>
                                        <p:cTn id="62" dur="500"/>
                                        <p:tgtEl>
                                          <p:spTgt spid="88"/>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wipe(down)">
                                      <p:cBhvr>
                                        <p:cTn id="67" dur="500"/>
                                        <p:tgtEl>
                                          <p:spTgt spid="41"/>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57"/>
                                        </p:tgtEl>
                                        <p:attrNameLst>
                                          <p:attrName>style.visibility</p:attrName>
                                        </p:attrNameLst>
                                      </p:cBhvr>
                                      <p:to>
                                        <p:strVal val="visible"/>
                                      </p:to>
                                    </p:set>
                                    <p:animEffect transition="in" filter="wipe(down)">
                                      <p:cBhvr>
                                        <p:cTn id="72" dur="500"/>
                                        <p:tgtEl>
                                          <p:spTgt spid="57"/>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7"/>
                                        </p:tgtEl>
                                        <p:attrNameLst>
                                          <p:attrName>style.visibility</p:attrName>
                                        </p:attrNameLst>
                                      </p:cBhvr>
                                      <p:to>
                                        <p:strVal val="visible"/>
                                      </p:to>
                                    </p:set>
                                    <p:animEffect transition="in" filter="blinds(horizontal)">
                                      <p:cBhvr>
                                        <p:cTn id="77" dur="500"/>
                                        <p:tgtEl>
                                          <p:spTgt spid="7"/>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9"/>
                                        </p:tgtEl>
                                        <p:attrNameLst>
                                          <p:attrName>style.visibility</p:attrName>
                                        </p:attrNameLst>
                                      </p:cBhvr>
                                      <p:to>
                                        <p:strVal val="visible"/>
                                      </p:to>
                                    </p:set>
                                    <p:animEffect transition="in" filter="blinds(horizontal)">
                                      <p:cBhvr>
                                        <p:cTn id="82" dur="500"/>
                                        <p:tgtEl>
                                          <p:spTgt spid="9"/>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10"/>
                                        </p:tgtEl>
                                        <p:attrNameLst>
                                          <p:attrName>style.visibility</p:attrName>
                                        </p:attrNameLst>
                                      </p:cBhvr>
                                      <p:to>
                                        <p:strVal val="visible"/>
                                      </p:to>
                                    </p:set>
                                    <p:animEffect transition="in" filter="blinds(horizontal)">
                                      <p:cBhvr>
                                        <p:cTn id="87" dur="500"/>
                                        <p:tgtEl>
                                          <p:spTgt spid="10"/>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11"/>
                                        </p:tgtEl>
                                        <p:attrNameLst>
                                          <p:attrName>style.visibility</p:attrName>
                                        </p:attrNameLst>
                                      </p:cBhvr>
                                      <p:to>
                                        <p:strVal val="visible"/>
                                      </p:to>
                                    </p:set>
                                    <p:animEffect transition="in" filter="blinds(horizontal)">
                                      <p:cBhvr>
                                        <p:cTn id="92" dur="500"/>
                                        <p:tgtEl>
                                          <p:spTgt spid="11"/>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12"/>
                                        </p:tgtEl>
                                        <p:attrNameLst>
                                          <p:attrName>style.visibility</p:attrName>
                                        </p:attrNameLst>
                                      </p:cBhvr>
                                      <p:to>
                                        <p:strVal val="visible"/>
                                      </p:to>
                                    </p:set>
                                    <p:animEffect transition="in" filter="blinds(horizontal)">
                                      <p:cBhvr>
                                        <p:cTn id="97" dur="500"/>
                                        <p:tgtEl>
                                          <p:spTgt spid="12"/>
                                        </p:tgtEl>
                                      </p:cBhvr>
                                    </p:animEffect>
                                  </p:childTnLst>
                                </p:cTn>
                              </p:par>
                            </p:childTnLst>
                          </p:cTn>
                        </p:par>
                      </p:childTnLst>
                    </p:cTn>
                  </p:par>
                  <p:par>
                    <p:cTn id="98" fill="hold">
                      <p:stCondLst>
                        <p:cond delay="indefinite"/>
                      </p:stCondLst>
                      <p:childTnLst>
                        <p:par>
                          <p:cTn id="99" fill="hold">
                            <p:stCondLst>
                              <p:cond delay="0"/>
                            </p:stCondLst>
                            <p:childTnLst>
                              <p:par>
                                <p:cTn id="100" presetID="22" presetClass="entr" presetSubtype="4" fill="hold" grpId="0" nodeType="clickEffect">
                                  <p:stCondLst>
                                    <p:cond delay="0"/>
                                  </p:stCondLst>
                                  <p:childTnLst>
                                    <p:set>
                                      <p:cBhvr>
                                        <p:cTn id="101" dur="1" fill="hold">
                                          <p:stCondLst>
                                            <p:cond delay="0"/>
                                          </p:stCondLst>
                                        </p:cTn>
                                        <p:tgtEl>
                                          <p:spTgt spid="42"/>
                                        </p:tgtEl>
                                        <p:attrNameLst>
                                          <p:attrName>style.visibility</p:attrName>
                                        </p:attrNameLst>
                                      </p:cBhvr>
                                      <p:to>
                                        <p:strVal val="visible"/>
                                      </p:to>
                                    </p:set>
                                    <p:animEffect transition="in" filter="wipe(down)">
                                      <p:cBhvr>
                                        <p:cTn id="102" dur="500"/>
                                        <p:tgtEl>
                                          <p:spTgt spid="42"/>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60"/>
                                        </p:tgtEl>
                                        <p:attrNameLst>
                                          <p:attrName>style.visibility</p:attrName>
                                        </p:attrNameLst>
                                      </p:cBhvr>
                                      <p:to>
                                        <p:strVal val="visible"/>
                                      </p:to>
                                    </p:set>
                                    <p:animEffect transition="in" filter="wipe(down)">
                                      <p:cBhvr>
                                        <p:cTn id="107" dur="500"/>
                                        <p:tgtEl>
                                          <p:spTgt spid="60"/>
                                        </p:tgtEl>
                                      </p:cBhvr>
                                    </p:animEffect>
                                  </p:childTnLst>
                                </p:cTn>
                              </p:par>
                            </p:childTnLst>
                          </p:cTn>
                        </p:par>
                      </p:childTnLst>
                    </p:cTn>
                  </p:par>
                  <p:par>
                    <p:cTn id="108" fill="hold">
                      <p:stCondLst>
                        <p:cond delay="indefinite"/>
                      </p:stCondLst>
                      <p:childTnLst>
                        <p:par>
                          <p:cTn id="109" fill="hold">
                            <p:stCondLst>
                              <p:cond delay="0"/>
                            </p:stCondLst>
                            <p:childTnLst>
                              <p:par>
                                <p:cTn id="110" presetID="3" presetClass="entr" presetSubtype="10" fill="hold" grpId="0" nodeType="clickEffect">
                                  <p:stCondLst>
                                    <p:cond delay="0"/>
                                  </p:stCondLst>
                                  <p:childTnLst>
                                    <p:set>
                                      <p:cBhvr>
                                        <p:cTn id="111" dur="1" fill="hold">
                                          <p:stCondLst>
                                            <p:cond delay="0"/>
                                          </p:stCondLst>
                                        </p:cTn>
                                        <p:tgtEl>
                                          <p:spTgt spid="45"/>
                                        </p:tgtEl>
                                        <p:attrNameLst>
                                          <p:attrName>style.visibility</p:attrName>
                                        </p:attrNameLst>
                                      </p:cBhvr>
                                      <p:to>
                                        <p:strVal val="visible"/>
                                      </p:to>
                                    </p:set>
                                    <p:animEffect transition="in" filter="blinds(horizontal)">
                                      <p:cBhvr>
                                        <p:cTn id="112" dur="500"/>
                                        <p:tgtEl>
                                          <p:spTgt spid="45"/>
                                        </p:tgtEl>
                                      </p:cBhvr>
                                    </p:animEffect>
                                  </p:childTnLst>
                                </p:cTn>
                              </p:par>
                            </p:childTnLst>
                          </p:cTn>
                        </p:par>
                      </p:childTnLst>
                    </p:cTn>
                  </p:par>
                  <p:par>
                    <p:cTn id="113" fill="hold">
                      <p:stCondLst>
                        <p:cond delay="indefinite"/>
                      </p:stCondLst>
                      <p:childTnLst>
                        <p:par>
                          <p:cTn id="114" fill="hold">
                            <p:stCondLst>
                              <p:cond delay="0"/>
                            </p:stCondLst>
                            <p:childTnLst>
                              <p:par>
                                <p:cTn id="115" presetID="3" presetClass="entr" presetSubtype="10" fill="hold" grpId="0" nodeType="clickEffect">
                                  <p:stCondLst>
                                    <p:cond delay="0"/>
                                  </p:stCondLst>
                                  <p:childTnLst>
                                    <p:set>
                                      <p:cBhvr>
                                        <p:cTn id="116" dur="1" fill="hold">
                                          <p:stCondLst>
                                            <p:cond delay="0"/>
                                          </p:stCondLst>
                                        </p:cTn>
                                        <p:tgtEl>
                                          <p:spTgt spid="46"/>
                                        </p:tgtEl>
                                        <p:attrNameLst>
                                          <p:attrName>style.visibility</p:attrName>
                                        </p:attrNameLst>
                                      </p:cBhvr>
                                      <p:to>
                                        <p:strVal val="visible"/>
                                      </p:to>
                                    </p:set>
                                    <p:animEffect transition="in" filter="blinds(horizontal)">
                                      <p:cBhvr>
                                        <p:cTn id="117" dur="500"/>
                                        <p:tgtEl>
                                          <p:spTgt spid="46"/>
                                        </p:tgtEl>
                                      </p:cBhvr>
                                    </p:animEffect>
                                  </p:childTnLst>
                                </p:cTn>
                              </p:par>
                            </p:childTnLst>
                          </p:cTn>
                        </p:par>
                      </p:childTnLst>
                    </p:cTn>
                  </p:par>
                  <p:par>
                    <p:cTn id="118" fill="hold">
                      <p:stCondLst>
                        <p:cond delay="indefinite"/>
                      </p:stCondLst>
                      <p:childTnLst>
                        <p:par>
                          <p:cTn id="119" fill="hold">
                            <p:stCondLst>
                              <p:cond delay="0"/>
                            </p:stCondLst>
                            <p:childTnLst>
                              <p:par>
                                <p:cTn id="120" presetID="3" presetClass="entr" presetSubtype="10" fill="hold" grpId="0" nodeType="clickEffect">
                                  <p:stCondLst>
                                    <p:cond delay="0"/>
                                  </p:stCondLst>
                                  <p:childTnLst>
                                    <p:set>
                                      <p:cBhvr>
                                        <p:cTn id="121" dur="1" fill="hold">
                                          <p:stCondLst>
                                            <p:cond delay="0"/>
                                          </p:stCondLst>
                                        </p:cTn>
                                        <p:tgtEl>
                                          <p:spTgt spid="47"/>
                                        </p:tgtEl>
                                        <p:attrNameLst>
                                          <p:attrName>style.visibility</p:attrName>
                                        </p:attrNameLst>
                                      </p:cBhvr>
                                      <p:to>
                                        <p:strVal val="visible"/>
                                      </p:to>
                                    </p:set>
                                    <p:animEffect transition="in" filter="blinds(horizontal)">
                                      <p:cBhvr>
                                        <p:cTn id="122" dur="500"/>
                                        <p:tgtEl>
                                          <p:spTgt spid="47"/>
                                        </p:tgtEl>
                                      </p:cBhvr>
                                    </p:animEffect>
                                  </p:childTnLst>
                                </p:cTn>
                              </p:par>
                            </p:childTnLst>
                          </p:cTn>
                        </p:par>
                      </p:childTnLst>
                    </p:cTn>
                  </p:par>
                  <p:par>
                    <p:cTn id="123" fill="hold">
                      <p:stCondLst>
                        <p:cond delay="indefinite"/>
                      </p:stCondLst>
                      <p:childTnLst>
                        <p:par>
                          <p:cTn id="124" fill="hold">
                            <p:stCondLst>
                              <p:cond delay="0"/>
                            </p:stCondLst>
                            <p:childTnLst>
                              <p:par>
                                <p:cTn id="125" presetID="3" presetClass="entr" presetSubtype="10" fill="hold" grpId="0" nodeType="clickEffect">
                                  <p:stCondLst>
                                    <p:cond delay="0"/>
                                  </p:stCondLst>
                                  <p:childTnLst>
                                    <p:set>
                                      <p:cBhvr>
                                        <p:cTn id="126" dur="1" fill="hold">
                                          <p:stCondLst>
                                            <p:cond delay="0"/>
                                          </p:stCondLst>
                                        </p:cTn>
                                        <p:tgtEl>
                                          <p:spTgt spid="48"/>
                                        </p:tgtEl>
                                        <p:attrNameLst>
                                          <p:attrName>style.visibility</p:attrName>
                                        </p:attrNameLst>
                                      </p:cBhvr>
                                      <p:to>
                                        <p:strVal val="visible"/>
                                      </p:to>
                                    </p:set>
                                    <p:animEffect transition="in" filter="blinds(horizontal)">
                                      <p:cBhvr>
                                        <p:cTn id="127" dur="500"/>
                                        <p:tgtEl>
                                          <p:spTgt spid="48"/>
                                        </p:tgtEl>
                                      </p:cBhvr>
                                    </p:animEffect>
                                  </p:childTnLst>
                                </p:cTn>
                              </p:par>
                            </p:childTnLst>
                          </p:cTn>
                        </p:par>
                      </p:childTnLst>
                    </p:cTn>
                  </p:par>
                  <p:par>
                    <p:cTn id="128" fill="hold">
                      <p:stCondLst>
                        <p:cond delay="indefinite"/>
                      </p:stCondLst>
                      <p:childTnLst>
                        <p:par>
                          <p:cTn id="129" fill="hold">
                            <p:stCondLst>
                              <p:cond delay="0"/>
                            </p:stCondLst>
                            <p:childTnLst>
                              <p:par>
                                <p:cTn id="130" presetID="3" presetClass="entr" presetSubtype="10" fill="hold" grpId="0" nodeType="clickEffect">
                                  <p:stCondLst>
                                    <p:cond delay="0"/>
                                  </p:stCondLst>
                                  <p:childTnLst>
                                    <p:set>
                                      <p:cBhvr>
                                        <p:cTn id="131" dur="1" fill="hold">
                                          <p:stCondLst>
                                            <p:cond delay="0"/>
                                          </p:stCondLst>
                                        </p:cTn>
                                        <p:tgtEl>
                                          <p:spTgt spid="49"/>
                                        </p:tgtEl>
                                        <p:attrNameLst>
                                          <p:attrName>style.visibility</p:attrName>
                                        </p:attrNameLst>
                                      </p:cBhvr>
                                      <p:to>
                                        <p:strVal val="visible"/>
                                      </p:to>
                                    </p:set>
                                    <p:animEffect transition="in" filter="blinds(horizontal)">
                                      <p:cBhvr>
                                        <p:cTn id="132" dur="500"/>
                                        <p:tgtEl>
                                          <p:spTgt spid="49"/>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4" fill="hold" grpId="0" nodeType="clickEffect">
                                  <p:stCondLst>
                                    <p:cond delay="0"/>
                                  </p:stCondLst>
                                  <p:childTnLst>
                                    <p:set>
                                      <p:cBhvr>
                                        <p:cTn id="136" dur="1" fill="hold">
                                          <p:stCondLst>
                                            <p:cond delay="0"/>
                                          </p:stCondLst>
                                        </p:cTn>
                                        <p:tgtEl>
                                          <p:spTgt spid="43"/>
                                        </p:tgtEl>
                                        <p:attrNameLst>
                                          <p:attrName>style.visibility</p:attrName>
                                        </p:attrNameLst>
                                      </p:cBhvr>
                                      <p:to>
                                        <p:strVal val="visible"/>
                                      </p:to>
                                    </p:set>
                                    <p:animEffect transition="in" filter="wipe(down)">
                                      <p:cBhvr>
                                        <p:cTn id="137" dur="500"/>
                                        <p:tgtEl>
                                          <p:spTgt spid="43"/>
                                        </p:tgtEl>
                                      </p:cBhvr>
                                    </p:animEffect>
                                  </p:childTnLst>
                                </p:cTn>
                              </p:par>
                            </p:childTnLst>
                          </p:cTn>
                        </p:par>
                      </p:childTnLst>
                    </p:cTn>
                  </p:par>
                  <p:par>
                    <p:cTn id="138" fill="hold">
                      <p:stCondLst>
                        <p:cond delay="indefinite"/>
                      </p:stCondLst>
                      <p:childTnLst>
                        <p:par>
                          <p:cTn id="139" fill="hold">
                            <p:stCondLst>
                              <p:cond delay="0"/>
                            </p:stCondLst>
                            <p:childTnLst>
                              <p:par>
                                <p:cTn id="140" presetID="22" presetClass="entr" presetSubtype="4" fill="hold" grpId="0" nodeType="clickEffect">
                                  <p:stCondLst>
                                    <p:cond delay="0"/>
                                  </p:stCondLst>
                                  <p:childTnLst>
                                    <p:set>
                                      <p:cBhvr>
                                        <p:cTn id="141" dur="1" fill="hold">
                                          <p:stCondLst>
                                            <p:cond delay="0"/>
                                          </p:stCondLst>
                                        </p:cTn>
                                        <p:tgtEl>
                                          <p:spTgt spid="61"/>
                                        </p:tgtEl>
                                        <p:attrNameLst>
                                          <p:attrName>style.visibility</p:attrName>
                                        </p:attrNameLst>
                                      </p:cBhvr>
                                      <p:to>
                                        <p:strVal val="visible"/>
                                      </p:to>
                                    </p:set>
                                    <p:animEffect transition="in" filter="wipe(down)">
                                      <p:cBhvr>
                                        <p:cTn id="142" dur="500"/>
                                        <p:tgtEl>
                                          <p:spTgt spid="61"/>
                                        </p:tgtEl>
                                      </p:cBhvr>
                                    </p:animEffect>
                                  </p:childTnLst>
                                </p:cTn>
                              </p:par>
                            </p:childTnLst>
                          </p:cTn>
                        </p:par>
                      </p:childTnLst>
                    </p:cTn>
                  </p:par>
                  <p:par>
                    <p:cTn id="143" fill="hold">
                      <p:stCondLst>
                        <p:cond delay="indefinite"/>
                      </p:stCondLst>
                      <p:childTnLst>
                        <p:par>
                          <p:cTn id="144" fill="hold">
                            <p:stCondLst>
                              <p:cond delay="0"/>
                            </p:stCondLst>
                            <p:childTnLst>
                              <p:par>
                                <p:cTn id="145" presetID="3" presetClass="entr" presetSubtype="10" fill="hold" grpId="0" nodeType="clickEffect">
                                  <p:stCondLst>
                                    <p:cond delay="0"/>
                                  </p:stCondLst>
                                  <p:childTnLst>
                                    <p:set>
                                      <p:cBhvr>
                                        <p:cTn id="146" dur="1" fill="hold">
                                          <p:stCondLst>
                                            <p:cond delay="0"/>
                                          </p:stCondLst>
                                        </p:cTn>
                                        <p:tgtEl>
                                          <p:spTgt spid="18"/>
                                        </p:tgtEl>
                                        <p:attrNameLst>
                                          <p:attrName>style.visibility</p:attrName>
                                        </p:attrNameLst>
                                      </p:cBhvr>
                                      <p:to>
                                        <p:strVal val="visible"/>
                                      </p:to>
                                    </p:set>
                                    <p:animEffect transition="in" filter="blinds(horizontal)">
                                      <p:cBhvr>
                                        <p:cTn id="147" dur="500"/>
                                        <p:tgtEl>
                                          <p:spTgt spid="18"/>
                                        </p:tgtEl>
                                      </p:cBhvr>
                                    </p:animEffect>
                                  </p:childTnLst>
                                </p:cTn>
                              </p:par>
                            </p:childTnLst>
                          </p:cTn>
                        </p:par>
                      </p:childTnLst>
                    </p:cTn>
                  </p:par>
                  <p:par>
                    <p:cTn id="148" fill="hold">
                      <p:stCondLst>
                        <p:cond delay="indefinite"/>
                      </p:stCondLst>
                      <p:childTnLst>
                        <p:par>
                          <p:cTn id="149" fill="hold">
                            <p:stCondLst>
                              <p:cond delay="0"/>
                            </p:stCondLst>
                            <p:childTnLst>
                              <p:par>
                                <p:cTn id="150" presetID="42" presetClass="entr" presetSubtype="0" fill="hold" grpId="0" nodeType="clickEffect">
                                  <p:stCondLst>
                                    <p:cond delay="0"/>
                                  </p:stCondLst>
                                  <p:childTnLst>
                                    <p:set>
                                      <p:cBhvr>
                                        <p:cTn id="151" dur="1" fill="hold">
                                          <p:stCondLst>
                                            <p:cond delay="0"/>
                                          </p:stCondLst>
                                        </p:cTn>
                                        <p:tgtEl>
                                          <p:spTgt spid="13"/>
                                        </p:tgtEl>
                                        <p:attrNameLst>
                                          <p:attrName>style.visibility</p:attrName>
                                        </p:attrNameLst>
                                      </p:cBhvr>
                                      <p:to>
                                        <p:strVal val="visible"/>
                                      </p:to>
                                    </p:set>
                                    <p:animEffect transition="in" filter="fade">
                                      <p:cBhvr>
                                        <p:cTn id="152" dur="1000"/>
                                        <p:tgtEl>
                                          <p:spTgt spid="13"/>
                                        </p:tgtEl>
                                      </p:cBhvr>
                                    </p:animEffect>
                                    <p:anim calcmode="lin" valueType="num">
                                      <p:cBhvr>
                                        <p:cTn id="153" dur="1000" fill="hold"/>
                                        <p:tgtEl>
                                          <p:spTgt spid="13"/>
                                        </p:tgtEl>
                                        <p:attrNameLst>
                                          <p:attrName>ppt_x</p:attrName>
                                        </p:attrNameLst>
                                      </p:cBhvr>
                                      <p:tavLst>
                                        <p:tav tm="0">
                                          <p:val>
                                            <p:strVal val="#ppt_x"/>
                                          </p:val>
                                        </p:tav>
                                        <p:tav tm="100000">
                                          <p:val>
                                            <p:strVal val="#ppt_x"/>
                                          </p:val>
                                        </p:tav>
                                      </p:tavLst>
                                    </p:anim>
                                    <p:anim calcmode="lin" valueType="num">
                                      <p:cBhvr>
                                        <p:cTn id="15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55" fill="hold">
                      <p:stCondLst>
                        <p:cond delay="indefinite"/>
                      </p:stCondLst>
                      <p:childTnLst>
                        <p:par>
                          <p:cTn id="156" fill="hold">
                            <p:stCondLst>
                              <p:cond delay="0"/>
                            </p:stCondLst>
                            <p:childTnLst>
                              <p:par>
                                <p:cTn id="157" presetID="42" presetClass="entr" presetSubtype="0" fill="hold" grpId="0" nodeType="clickEffect">
                                  <p:stCondLst>
                                    <p:cond delay="0"/>
                                  </p:stCondLst>
                                  <p:childTnLst>
                                    <p:set>
                                      <p:cBhvr>
                                        <p:cTn id="158" dur="1" fill="hold">
                                          <p:stCondLst>
                                            <p:cond delay="0"/>
                                          </p:stCondLst>
                                        </p:cTn>
                                        <p:tgtEl>
                                          <p:spTgt spid="31"/>
                                        </p:tgtEl>
                                        <p:attrNameLst>
                                          <p:attrName>style.visibility</p:attrName>
                                        </p:attrNameLst>
                                      </p:cBhvr>
                                      <p:to>
                                        <p:strVal val="visible"/>
                                      </p:to>
                                    </p:set>
                                    <p:animEffect transition="in" filter="fade">
                                      <p:cBhvr>
                                        <p:cTn id="159" dur="1000"/>
                                        <p:tgtEl>
                                          <p:spTgt spid="31"/>
                                        </p:tgtEl>
                                      </p:cBhvr>
                                    </p:animEffect>
                                    <p:anim calcmode="lin" valueType="num">
                                      <p:cBhvr>
                                        <p:cTn id="160" dur="1000" fill="hold"/>
                                        <p:tgtEl>
                                          <p:spTgt spid="31"/>
                                        </p:tgtEl>
                                        <p:attrNameLst>
                                          <p:attrName>ppt_x</p:attrName>
                                        </p:attrNameLst>
                                      </p:cBhvr>
                                      <p:tavLst>
                                        <p:tav tm="0">
                                          <p:val>
                                            <p:strVal val="#ppt_x"/>
                                          </p:val>
                                        </p:tav>
                                        <p:tav tm="100000">
                                          <p:val>
                                            <p:strVal val="#ppt_x"/>
                                          </p:val>
                                        </p:tav>
                                      </p:tavLst>
                                    </p:anim>
                                    <p:anim calcmode="lin" valueType="num">
                                      <p:cBhvr>
                                        <p:cTn id="161"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62" fill="hold">
                      <p:stCondLst>
                        <p:cond delay="indefinite"/>
                      </p:stCondLst>
                      <p:childTnLst>
                        <p:par>
                          <p:cTn id="163" fill="hold">
                            <p:stCondLst>
                              <p:cond delay="0"/>
                            </p:stCondLst>
                            <p:childTnLst>
                              <p:par>
                                <p:cTn id="164" presetID="42" presetClass="entr" presetSubtype="0" fill="hold" grpId="0" nodeType="clickEffect">
                                  <p:stCondLst>
                                    <p:cond delay="0"/>
                                  </p:stCondLst>
                                  <p:childTnLst>
                                    <p:set>
                                      <p:cBhvr>
                                        <p:cTn id="165" dur="1" fill="hold">
                                          <p:stCondLst>
                                            <p:cond delay="0"/>
                                          </p:stCondLst>
                                        </p:cTn>
                                        <p:tgtEl>
                                          <p:spTgt spid="53"/>
                                        </p:tgtEl>
                                        <p:attrNameLst>
                                          <p:attrName>style.visibility</p:attrName>
                                        </p:attrNameLst>
                                      </p:cBhvr>
                                      <p:to>
                                        <p:strVal val="visible"/>
                                      </p:to>
                                    </p:set>
                                    <p:animEffect transition="in" filter="fade">
                                      <p:cBhvr>
                                        <p:cTn id="166" dur="1000"/>
                                        <p:tgtEl>
                                          <p:spTgt spid="53"/>
                                        </p:tgtEl>
                                      </p:cBhvr>
                                    </p:animEffect>
                                    <p:anim calcmode="lin" valueType="num">
                                      <p:cBhvr>
                                        <p:cTn id="167" dur="1000" fill="hold"/>
                                        <p:tgtEl>
                                          <p:spTgt spid="53"/>
                                        </p:tgtEl>
                                        <p:attrNameLst>
                                          <p:attrName>ppt_x</p:attrName>
                                        </p:attrNameLst>
                                      </p:cBhvr>
                                      <p:tavLst>
                                        <p:tav tm="0">
                                          <p:val>
                                            <p:strVal val="#ppt_x"/>
                                          </p:val>
                                        </p:tav>
                                        <p:tav tm="100000">
                                          <p:val>
                                            <p:strVal val="#ppt_x"/>
                                          </p:val>
                                        </p:tav>
                                      </p:tavLst>
                                    </p:anim>
                                    <p:anim calcmode="lin" valueType="num">
                                      <p:cBhvr>
                                        <p:cTn id="168"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169" fill="hold">
                      <p:stCondLst>
                        <p:cond delay="indefinite"/>
                      </p:stCondLst>
                      <p:childTnLst>
                        <p:par>
                          <p:cTn id="170" fill="hold">
                            <p:stCondLst>
                              <p:cond delay="0"/>
                            </p:stCondLst>
                            <p:childTnLst>
                              <p:par>
                                <p:cTn id="171" presetID="3" presetClass="entr" presetSubtype="10" fill="hold" grpId="0" nodeType="clickEffect">
                                  <p:stCondLst>
                                    <p:cond delay="0"/>
                                  </p:stCondLst>
                                  <p:childTnLst>
                                    <p:set>
                                      <p:cBhvr>
                                        <p:cTn id="172" dur="1" fill="hold">
                                          <p:stCondLst>
                                            <p:cond delay="0"/>
                                          </p:stCondLst>
                                        </p:cTn>
                                        <p:tgtEl>
                                          <p:spTgt spid="20"/>
                                        </p:tgtEl>
                                        <p:attrNameLst>
                                          <p:attrName>style.visibility</p:attrName>
                                        </p:attrNameLst>
                                      </p:cBhvr>
                                      <p:to>
                                        <p:strVal val="visible"/>
                                      </p:to>
                                    </p:set>
                                    <p:animEffect transition="in" filter="blinds(horizontal)">
                                      <p:cBhvr>
                                        <p:cTn id="173" dur="500"/>
                                        <p:tgtEl>
                                          <p:spTgt spid="20"/>
                                        </p:tgtEl>
                                      </p:cBhvr>
                                    </p:animEffect>
                                  </p:childTnLst>
                                </p:cTn>
                              </p:par>
                            </p:childTnLst>
                          </p:cTn>
                        </p:par>
                      </p:childTnLst>
                    </p:cTn>
                  </p:par>
                  <p:par>
                    <p:cTn id="174" fill="hold">
                      <p:stCondLst>
                        <p:cond delay="indefinite"/>
                      </p:stCondLst>
                      <p:childTnLst>
                        <p:par>
                          <p:cTn id="175" fill="hold">
                            <p:stCondLst>
                              <p:cond delay="0"/>
                            </p:stCondLst>
                            <p:childTnLst>
                              <p:par>
                                <p:cTn id="176" presetID="3" presetClass="entr" presetSubtype="10" fill="hold" grpId="0" nodeType="clickEffect">
                                  <p:stCondLst>
                                    <p:cond delay="0"/>
                                  </p:stCondLst>
                                  <p:childTnLst>
                                    <p:set>
                                      <p:cBhvr>
                                        <p:cTn id="177" dur="1" fill="hold">
                                          <p:stCondLst>
                                            <p:cond delay="0"/>
                                          </p:stCondLst>
                                        </p:cTn>
                                        <p:tgtEl>
                                          <p:spTgt spid="26"/>
                                        </p:tgtEl>
                                        <p:attrNameLst>
                                          <p:attrName>style.visibility</p:attrName>
                                        </p:attrNameLst>
                                      </p:cBhvr>
                                      <p:to>
                                        <p:strVal val="visible"/>
                                      </p:to>
                                    </p:set>
                                    <p:animEffect transition="in" filter="blinds(horizontal)">
                                      <p:cBhvr>
                                        <p:cTn id="178" dur="500"/>
                                        <p:tgtEl>
                                          <p:spTgt spid="26"/>
                                        </p:tgtEl>
                                      </p:cBhvr>
                                    </p:animEffect>
                                  </p:childTnLst>
                                </p:cTn>
                              </p:par>
                            </p:childTnLst>
                          </p:cTn>
                        </p:par>
                      </p:childTnLst>
                    </p:cTn>
                  </p:par>
                  <p:par>
                    <p:cTn id="179" fill="hold">
                      <p:stCondLst>
                        <p:cond delay="indefinite"/>
                      </p:stCondLst>
                      <p:childTnLst>
                        <p:par>
                          <p:cTn id="180" fill="hold">
                            <p:stCondLst>
                              <p:cond delay="0"/>
                            </p:stCondLst>
                            <p:childTnLst>
                              <p:par>
                                <p:cTn id="181" presetID="3" presetClass="entr" presetSubtype="10" fill="hold" grpId="0" nodeType="clickEffect">
                                  <p:stCondLst>
                                    <p:cond delay="0"/>
                                  </p:stCondLst>
                                  <p:childTnLst>
                                    <p:set>
                                      <p:cBhvr>
                                        <p:cTn id="182" dur="1" fill="hold">
                                          <p:stCondLst>
                                            <p:cond delay="0"/>
                                          </p:stCondLst>
                                        </p:cTn>
                                        <p:tgtEl>
                                          <p:spTgt spid="28"/>
                                        </p:tgtEl>
                                        <p:attrNameLst>
                                          <p:attrName>style.visibility</p:attrName>
                                        </p:attrNameLst>
                                      </p:cBhvr>
                                      <p:to>
                                        <p:strVal val="visible"/>
                                      </p:to>
                                    </p:set>
                                    <p:animEffect transition="in" filter="blinds(horizontal)">
                                      <p:cBhvr>
                                        <p:cTn id="183" dur="500"/>
                                        <p:tgtEl>
                                          <p:spTgt spid="28"/>
                                        </p:tgtEl>
                                      </p:cBhvr>
                                    </p:animEffect>
                                  </p:childTnLst>
                                </p:cTn>
                              </p:par>
                            </p:childTnLst>
                          </p:cTn>
                        </p:par>
                      </p:childTnLst>
                    </p:cTn>
                  </p:par>
                  <p:par>
                    <p:cTn id="184" fill="hold">
                      <p:stCondLst>
                        <p:cond delay="indefinite"/>
                      </p:stCondLst>
                      <p:childTnLst>
                        <p:par>
                          <p:cTn id="185" fill="hold">
                            <p:stCondLst>
                              <p:cond delay="0"/>
                            </p:stCondLst>
                            <p:childTnLst>
                              <p:par>
                                <p:cTn id="186" presetID="3" presetClass="entr" presetSubtype="10" fill="hold" grpId="0" nodeType="clickEffect">
                                  <p:stCondLst>
                                    <p:cond delay="0"/>
                                  </p:stCondLst>
                                  <p:childTnLst>
                                    <p:set>
                                      <p:cBhvr>
                                        <p:cTn id="187" dur="1" fill="hold">
                                          <p:stCondLst>
                                            <p:cond delay="0"/>
                                          </p:stCondLst>
                                        </p:cTn>
                                        <p:tgtEl>
                                          <p:spTgt spid="30"/>
                                        </p:tgtEl>
                                        <p:attrNameLst>
                                          <p:attrName>style.visibility</p:attrName>
                                        </p:attrNameLst>
                                      </p:cBhvr>
                                      <p:to>
                                        <p:strVal val="visible"/>
                                      </p:to>
                                    </p:set>
                                    <p:animEffect transition="in" filter="blinds(horizontal)">
                                      <p:cBhvr>
                                        <p:cTn id="188" dur="500"/>
                                        <p:tgtEl>
                                          <p:spTgt spid="30"/>
                                        </p:tgtEl>
                                      </p:cBhvr>
                                    </p:animEffect>
                                  </p:childTnLst>
                                </p:cTn>
                              </p:par>
                            </p:childTnLst>
                          </p:cTn>
                        </p:par>
                      </p:childTnLst>
                    </p:cTn>
                  </p:par>
                  <p:par>
                    <p:cTn id="189" fill="hold">
                      <p:stCondLst>
                        <p:cond delay="indefinite"/>
                      </p:stCondLst>
                      <p:childTnLst>
                        <p:par>
                          <p:cTn id="190" fill="hold">
                            <p:stCondLst>
                              <p:cond delay="0"/>
                            </p:stCondLst>
                            <p:childTnLst>
                              <p:par>
                                <p:cTn id="191" presetID="3" presetClass="entr" presetSubtype="10" fill="hold" grpId="0" nodeType="clickEffect">
                                  <p:stCondLst>
                                    <p:cond delay="0"/>
                                  </p:stCondLst>
                                  <p:childTnLst>
                                    <p:set>
                                      <p:cBhvr>
                                        <p:cTn id="192" dur="1" fill="hold">
                                          <p:stCondLst>
                                            <p:cond delay="0"/>
                                          </p:stCondLst>
                                        </p:cTn>
                                        <p:tgtEl>
                                          <p:spTgt spid="29"/>
                                        </p:tgtEl>
                                        <p:attrNameLst>
                                          <p:attrName>style.visibility</p:attrName>
                                        </p:attrNameLst>
                                      </p:cBhvr>
                                      <p:to>
                                        <p:strVal val="visible"/>
                                      </p:to>
                                    </p:set>
                                    <p:animEffect transition="in" filter="blinds(horizontal)">
                                      <p:cBhvr>
                                        <p:cTn id="193" dur="500"/>
                                        <p:tgtEl>
                                          <p:spTgt spid="29"/>
                                        </p:tgtEl>
                                      </p:cBhvr>
                                    </p:animEffect>
                                  </p:childTnLst>
                                </p:cTn>
                              </p:par>
                            </p:childTnLst>
                          </p:cTn>
                        </p:par>
                      </p:childTnLst>
                    </p:cTn>
                  </p:par>
                  <p:par>
                    <p:cTn id="194" fill="hold">
                      <p:stCondLst>
                        <p:cond delay="indefinite"/>
                      </p:stCondLst>
                      <p:childTnLst>
                        <p:par>
                          <p:cTn id="195" fill="hold">
                            <p:stCondLst>
                              <p:cond delay="0"/>
                            </p:stCondLst>
                            <p:childTnLst>
                              <p:par>
                                <p:cTn id="196" presetID="16" presetClass="entr" presetSubtype="21" fill="hold" grpId="0" nodeType="clickEffect">
                                  <p:stCondLst>
                                    <p:cond delay="0"/>
                                  </p:stCondLst>
                                  <p:childTnLst>
                                    <p:set>
                                      <p:cBhvr>
                                        <p:cTn id="197" dur="1" fill="hold">
                                          <p:stCondLst>
                                            <p:cond delay="0"/>
                                          </p:stCondLst>
                                        </p:cTn>
                                        <p:tgtEl>
                                          <p:spTgt spid="44"/>
                                        </p:tgtEl>
                                        <p:attrNameLst>
                                          <p:attrName>style.visibility</p:attrName>
                                        </p:attrNameLst>
                                      </p:cBhvr>
                                      <p:to>
                                        <p:strVal val="visible"/>
                                      </p:to>
                                    </p:set>
                                    <p:animEffect transition="in" filter="barn(inVertical)">
                                      <p:cBhvr>
                                        <p:cTn id="198" dur="500"/>
                                        <p:tgtEl>
                                          <p:spTgt spid="44"/>
                                        </p:tgtEl>
                                      </p:cBhvr>
                                    </p:animEffect>
                                  </p:childTnLst>
                                </p:cTn>
                              </p:par>
                            </p:childTnLst>
                          </p:cTn>
                        </p:par>
                      </p:childTnLst>
                    </p:cTn>
                  </p:par>
                  <p:par>
                    <p:cTn id="199" fill="hold">
                      <p:stCondLst>
                        <p:cond delay="indefinite"/>
                      </p:stCondLst>
                      <p:childTnLst>
                        <p:par>
                          <p:cTn id="200" fill="hold">
                            <p:stCondLst>
                              <p:cond delay="0"/>
                            </p:stCondLst>
                            <p:childTnLst>
                              <p:par>
                                <p:cTn id="201" presetID="22" presetClass="entr" presetSubtype="4" fill="hold" grpId="0" nodeType="clickEffect">
                                  <p:stCondLst>
                                    <p:cond delay="0"/>
                                  </p:stCondLst>
                                  <p:childTnLst>
                                    <p:set>
                                      <p:cBhvr>
                                        <p:cTn id="202" dur="1" fill="hold">
                                          <p:stCondLst>
                                            <p:cond delay="0"/>
                                          </p:stCondLst>
                                        </p:cTn>
                                        <p:tgtEl>
                                          <p:spTgt spid="62"/>
                                        </p:tgtEl>
                                        <p:attrNameLst>
                                          <p:attrName>style.visibility</p:attrName>
                                        </p:attrNameLst>
                                      </p:cBhvr>
                                      <p:to>
                                        <p:strVal val="visible"/>
                                      </p:to>
                                    </p:set>
                                    <p:animEffect transition="in" filter="wipe(down)">
                                      <p:cBhvr>
                                        <p:cTn id="203" dur="500"/>
                                        <p:tgtEl>
                                          <p:spTgt spid="62"/>
                                        </p:tgtEl>
                                      </p:cBhvr>
                                    </p:animEffect>
                                  </p:childTnLst>
                                </p:cTn>
                              </p:par>
                            </p:childTnLst>
                          </p:cTn>
                        </p:par>
                      </p:childTnLst>
                    </p:cTn>
                  </p:par>
                  <p:par>
                    <p:cTn id="204" fill="hold">
                      <p:stCondLst>
                        <p:cond delay="indefinite"/>
                      </p:stCondLst>
                      <p:childTnLst>
                        <p:par>
                          <p:cTn id="205" fill="hold">
                            <p:stCondLst>
                              <p:cond delay="0"/>
                            </p:stCondLst>
                            <p:childTnLst>
                              <p:par>
                                <p:cTn id="206" presetID="3" presetClass="entr" presetSubtype="10" fill="hold" grpId="0" nodeType="clickEffect">
                                  <p:stCondLst>
                                    <p:cond delay="0"/>
                                  </p:stCondLst>
                                  <p:childTnLst>
                                    <p:set>
                                      <p:cBhvr>
                                        <p:cTn id="207" dur="1" fill="hold">
                                          <p:stCondLst>
                                            <p:cond delay="0"/>
                                          </p:stCondLst>
                                        </p:cTn>
                                        <p:tgtEl>
                                          <p:spTgt spid="32"/>
                                        </p:tgtEl>
                                        <p:attrNameLst>
                                          <p:attrName>style.visibility</p:attrName>
                                        </p:attrNameLst>
                                      </p:cBhvr>
                                      <p:to>
                                        <p:strVal val="visible"/>
                                      </p:to>
                                    </p:set>
                                    <p:animEffect transition="in" filter="blinds(horizontal)">
                                      <p:cBhvr>
                                        <p:cTn id="208" dur="500"/>
                                        <p:tgtEl>
                                          <p:spTgt spid="32"/>
                                        </p:tgtEl>
                                      </p:cBhvr>
                                    </p:animEffect>
                                  </p:childTnLst>
                                </p:cTn>
                              </p:par>
                            </p:childTnLst>
                          </p:cTn>
                        </p:par>
                      </p:childTnLst>
                    </p:cTn>
                  </p:par>
                  <p:par>
                    <p:cTn id="209" fill="hold">
                      <p:stCondLst>
                        <p:cond delay="indefinite"/>
                      </p:stCondLst>
                      <p:childTnLst>
                        <p:par>
                          <p:cTn id="210" fill="hold">
                            <p:stCondLst>
                              <p:cond delay="0"/>
                            </p:stCondLst>
                            <p:childTnLst>
                              <p:par>
                                <p:cTn id="211" presetID="3" presetClass="entr" presetSubtype="10" fill="hold" grpId="0" nodeType="clickEffect">
                                  <p:stCondLst>
                                    <p:cond delay="0"/>
                                  </p:stCondLst>
                                  <p:childTnLst>
                                    <p:set>
                                      <p:cBhvr>
                                        <p:cTn id="212" dur="1" fill="hold">
                                          <p:stCondLst>
                                            <p:cond delay="0"/>
                                          </p:stCondLst>
                                        </p:cTn>
                                        <p:tgtEl>
                                          <p:spTgt spid="33"/>
                                        </p:tgtEl>
                                        <p:attrNameLst>
                                          <p:attrName>style.visibility</p:attrName>
                                        </p:attrNameLst>
                                      </p:cBhvr>
                                      <p:to>
                                        <p:strVal val="visible"/>
                                      </p:to>
                                    </p:set>
                                    <p:animEffect transition="in" filter="blinds(horizontal)">
                                      <p:cBhvr>
                                        <p:cTn id="213" dur="500"/>
                                        <p:tgtEl>
                                          <p:spTgt spid="33"/>
                                        </p:tgtEl>
                                      </p:cBhvr>
                                    </p:animEffect>
                                  </p:childTnLst>
                                </p:cTn>
                              </p:par>
                            </p:childTnLst>
                          </p:cTn>
                        </p:par>
                      </p:childTnLst>
                    </p:cTn>
                  </p:par>
                  <p:par>
                    <p:cTn id="214" fill="hold">
                      <p:stCondLst>
                        <p:cond delay="indefinite"/>
                      </p:stCondLst>
                      <p:childTnLst>
                        <p:par>
                          <p:cTn id="215" fill="hold">
                            <p:stCondLst>
                              <p:cond delay="0"/>
                            </p:stCondLst>
                            <p:childTnLst>
                              <p:par>
                                <p:cTn id="216" presetID="3" presetClass="entr" presetSubtype="10" fill="hold" grpId="0" nodeType="clickEffect">
                                  <p:stCondLst>
                                    <p:cond delay="0"/>
                                  </p:stCondLst>
                                  <p:childTnLst>
                                    <p:set>
                                      <p:cBhvr>
                                        <p:cTn id="217" dur="1" fill="hold">
                                          <p:stCondLst>
                                            <p:cond delay="0"/>
                                          </p:stCondLst>
                                        </p:cTn>
                                        <p:tgtEl>
                                          <p:spTgt spid="34"/>
                                        </p:tgtEl>
                                        <p:attrNameLst>
                                          <p:attrName>style.visibility</p:attrName>
                                        </p:attrNameLst>
                                      </p:cBhvr>
                                      <p:to>
                                        <p:strVal val="visible"/>
                                      </p:to>
                                    </p:set>
                                    <p:animEffect transition="in" filter="blinds(horizontal)">
                                      <p:cBhvr>
                                        <p:cTn id="218" dur="500"/>
                                        <p:tgtEl>
                                          <p:spTgt spid="34"/>
                                        </p:tgtEl>
                                      </p:cBhvr>
                                    </p:animEffect>
                                  </p:childTnLst>
                                </p:cTn>
                              </p:par>
                            </p:childTnLst>
                          </p:cTn>
                        </p:par>
                      </p:childTnLst>
                    </p:cTn>
                  </p:par>
                  <p:par>
                    <p:cTn id="219" fill="hold">
                      <p:stCondLst>
                        <p:cond delay="indefinite"/>
                      </p:stCondLst>
                      <p:childTnLst>
                        <p:par>
                          <p:cTn id="220" fill="hold">
                            <p:stCondLst>
                              <p:cond delay="0"/>
                            </p:stCondLst>
                            <p:childTnLst>
                              <p:par>
                                <p:cTn id="221" presetID="3" presetClass="entr" presetSubtype="10" fill="hold" grpId="0" nodeType="clickEffect">
                                  <p:stCondLst>
                                    <p:cond delay="0"/>
                                  </p:stCondLst>
                                  <p:childTnLst>
                                    <p:set>
                                      <p:cBhvr>
                                        <p:cTn id="222" dur="1" fill="hold">
                                          <p:stCondLst>
                                            <p:cond delay="0"/>
                                          </p:stCondLst>
                                        </p:cTn>
                                        <p:tgtEl>
                                          <p:spTgt spid="36"/>
                                        </p:tgtEl>
                                        <p:attrNameLst>
                                          <p:attrName>style.visibility</p:attrName>
                                        </p:attrNameLst>
                                      </p:cBhvr>
                                      <p:to>
                                        <p:strVal val="visible"/>
                                      </p:to>
                                    </p:set>
                                    <p:animEffect transition="in" filter="blinds(horizontal)">
                                      <p:cBhvr>
                                        <p:cTn id="223" dur="500"/>
                                        <p:tgtEl>
                                          <p:spTgt spid="36"/>
                                        </p:tgtEl>
                                      </p:cBhvr>
                                    </p:animEffect>
                                  </p:childTnLst>
                                </p:cTn>
                              </p:par>
                            </p:childTnLst>
                          </p:cTn>
                        </p:par>
                      </p:childTnLst>
                    </p:cTn>
                  </p:par>
                  <p:par>
                    <p:cTn id="224" fill="hold">
                      <p:stCondLst>
                        <p:cond delay="indefinite"/>
                      </p:stCondLst>
                      <p:childTnLst>
                        <p:par>
                          <p:cTn id="225" fill="hold">
                            <p:stCondLst>
                              <p:cond delay="0"/>
                            </p:stCondLst>
                            <p:childTnLst>
                              <p:par>
                                <p:cTn id="226" presetID="6" presetClass="exit" presetSubtype="32" fill="hold" grpId="1" nodeType="clickEffect">
                                  <p:stCondLst>
                                    <p:cond delay="0"/>
                                  </p:stCondLst>
                                  <p:childTnLst>
                                    <p:animEffect transition="out" filter="circle(out)">
                                      <p:cBhvr>
                                        <p:cTn id="227" dur="2000"/>
                                        <p:tgtEl>
                                          <p:spTgt spid="32"/>
                                        </p:tgtEl>
                                      </p:cBhvr>
                                    </p:animEffect>
                                    <p:set>
                                      <p:cBhvr>
                                        <p:cTn id="228" dur="1" fill="hold">
                                          <p:stCondLst>
                                            <p:cond delay="1999"/>
                                          </p:stCondLst>
                                        </p:cTn>
                                        <p:tgtEl>
                                          <p:spTgt spid="32"/>
                                        </p:tgtEl>
                                        <p:attrNameLst>
                                          <p:attrName>style.visibility</p:attrName>
                                        </p:attrNameLst>
                                      </p:cBhvr>
                                      <p:to>
                                        <p:strVal val="hidden"/>
                                      </p:to>
                                    </p:set>
                                  </p:childTnLst>
                                </p:cTn>
                              </p:par>
                              <p:par>
                                <p:cTn id="229" presetID="6" presetClass="exit" presetSubtype="32" fill="hold" grpId="1" nodeType="withEffect">
                                  <p:stCondLst>
                                    <p:cond delay="0"/>
                                  </p:stCondLst>
                                  <p:childTnLst>
                                    <p:animEffect transition="out" filter="circle(out)">
                                      <p:cBhvr>
                                        <p:cTn id="230" dur="2000"/>
                                        <p:tgtEl>
                                          <p:spTgt spid="33"/>
                                        </p:tgtEl>
                                      </p:cBhvr>
                                    </p:animEffect>
                                    <p:set>
                                      <p:cBhvr>
                                        <p:cTn id="231" dur="1" fill="hold">
                                          <p:stCondLst>
                                            <p:cond delay="1999"/>
                                          </p:stCondLst>
                                        </p:cTn>
                                        <p:tgtEl>
                                          <p:spTgt spid="33"/>
                                        </p:tgtEl>
                                        <p:attrNameLst>
                                          <p:attrName>style.visibility</p:attrName>
                                        </p:attrNameLst>
                                      </p:cBhvr>
                                      <p:to>
                                        <p:strVal val="hidden"/>
                                      </p:to>
                                    </p:set>
                                  </p:childTnLst>
                                </p:cTn>
                              </p:par>
                              <p:par>
                                <p:cTn id="232" presetID="6" presetClass="exit" presetSubtype="32" fill="hold" grpId="1" nodeType="withEffect">
                                  <p:stCondLst>
                                    <p:cond delay="0"/>
                                  </p:stCondLst>
                                  <p:childTnLst>
                                    <p:animEffect transition="out" filter="circle(out)">
                                      <p:cBhvr>
                                        <p:cTn id="233" dur="2000"/>
                                        <p:tgtEl>
                                          <p:spTgt spid="34"/>
                                        </p:tgtEl>
                                      </p:cBhvr>
                                    </p:animEffect>
                                    <p:set>
                                      <p:cBhvr>
                                        <p:cTn id="234" dur="1" fill="hold">
                                          <p:stCondLst>
                                            <p:cond delay="1999"/>
                                          </p:stCondLst>
                                        </p:cTn>
                                        <p:tgtEl>
                                          <p:spTgt spid="34"/>
                                        </p:tgtEl>
                                        <p:attrNameLst>
                                          <p:attrName>style.visibility</p:attrName>
                                        </p:attrNameLst>
                                      </p:cBhvr>
                                      <p:to>
                                        <p:strVal val="hidden"/>
                                      </p:to>
                                    </p:set>
                                  </p:childTnLst>
                                </p:cTn>
                              </p:par>
                              <p:par>
                                <p:cTn id="235" presetID="6" presetClass="exit" presetSubtype="32" fill="hold" grpId="1" nodeType="withEffect">
                                  <p:stCondLst>
                                    <p:cond delay="0"/>
                                  </p:stCondLst>
                                  <p:childTnLst>
                                    <p:animEffect transition="out" filter="circle(out)">
                                      <p:cBhvr>
                                        <p:cTn id="236" dur="2000"/>
                                        <p:tgtEl>
                                          <p:spTgt spid="36"/>
                                        </p:tgtEl>
                                      </p:cBhvr>
                                    </p:animEffect>
                                    <p:set>
                                      <p:cBhvr>
                                        <p:cTn id="237" dur="1" fill="hold">
                                          <p:stCondLst>
                                            <p:cond delay="1999"/>
                                          </p:stCondLst>
                                        </p:cTn>
                                        <p:tgtEl>
                                          <p:spTgt spid="36"/>
                                        </p:tgtEl>
                                        <p:attrNameLst>
                                          <p:attrName>style.visibility</p:attrName>
                                        </p:attrNameLst>
                                      </p:cBhvr>
                                      <p:to>
                                        <p:strVal val="hidden"/>
                                      </p:to>
                                    </p:set>
                                  </p:childTnLst>
                                </p:cTn>
                              </p:par>
                            </p:childTnLst>
                          </p:cTn>
                        </p:par>
                      </p:childTnLst>
                    </p:cTn>
                  </p:par>
                  <p:par>
                    <p:cTn id="238" fill="hold">
                      <p:stCondLst>
                        <p:cond delay="indefinite"/>
                      </p:stCondLst>
                      <p:childTnLst>
                        <p:par>
                          <p:cTn id="239" fill="hold">
                            <p:stCondLst>
                              <p:cond delay="0"/>
                            </p:stCondLst>
                            <p:childTnLst>
                              <p:par>
                                <p:cTn id="240" presetID="3" presetClass="entr" presetSubtype="10" fill="hold" grpId="0" nodeType="clickEffect">
                                  <p:stCondLst>
                                    <p:cond delay="0"/>
                                  </p:stCondLst>
                                  <p:childTnLst>
                                    <p:set>
                                      <p:cBhvr>
                                        <p:cTn id="241" dur="1" fill="hold">
                                          <p:stCondLst>
                                            <p:cond delay="0"/>
                                          </p:stCondLst>
                                        </p:cTn>
                                        <p:tgtEl>
                                          <p:spTgt spid="37"/>
                                        </p:tgtEl>
                                        <p:attrNameLst>
                                          <p:attrName>style.visibility</p:attrName>
                                        </p:attrNameLst>
                                      </p:cBhvr>
                                      <p:to>
                                        <p:strVal val="visible"/>
                                      </p:to>
                                    </p:set>
                                    <p:animEffect transition="in" filter="blinds(horizontal)">
                                      <p:cBhvr>
                                        <p:cTn id="242" dur="500"/>
                                        <p:tgtEl>
                                          <p:spTgt spid="37"/>
                                        </p:tgtEl>
                                      </p:cBhvr>
                                    </p:animEffect>
                                  </p:childTnLst>
                                </p:cTn>
                              </p:par>
                            </p:childTnLst>
                          </p:cTn>
                        </p:par>
                      </p:childTnLst>
                    </p:cTn>
                  </p:par>
                  <p:par>
                    <p:cTn id="243" fill="hold">
                      <p:stCondLst>
                        <p:cond delay="indefinite"/>
                      </p:stCondLst>
                      <p:childTnLst>
                        <p:par>
                          <p:cTn id="244" fill="hold">
                            <p:stCondLst>
                              <p:cond delay="0"/>
                            </p:stCondLst>
                            <p:childTnLst>
                              <p:par>
                                <p:cTn id="245" presetID="3" presetClass="entr" presetSubtype="10" fill="hold" grpId="0" nodeType="clickEffect">
                                  <p:stCondLst>
                                    <p:cond delay="0"/>
                                  </p:stCondLst>
                                  <p:childTnLst>
                                    <p:set>
                                      <p:cBhvr>
                                        <p:cTn id="246" dur="1" fill="hold">
                                          <p:stCondLst>
                                            <p:cond delay="0"/>
                                          </p:stCondLst>
                                        </p:cTn>
                                        <p:tgtEl>
                                          <p:spTgt spid="38"/>
                                        </p:tgtEl>
                                        <p:attrNameLst>
                                          <p:attrName>style.visibility</p:attrName>
                                        </p:attrNameLst>
                                      </p:cBhvr>
                                      <p:to>
                                        <p:strVal val="visible"/>
                                      </p:to>
                                    </p:set>
                                    <p:animEffect transition="in" filter="blinds(horizontal)">
                                      <p:cBhvr>
                                        <p:cTn id="247" dur="500"/>
                                        <p:tgtEl>
                                          <p:spTgt spid="38"/>
                                        </p:tgtEl>
                                      </p:cBhvr>
                                    </p:animEffect>
                                  </p:childTnLst>
                                </p:cTn>
                              </p:par>
                            </p:childTnLst>
                          </p:cTn>
                        </p:par>
                      </p:childTnLst>
                    </p:cTn>
                  </p:par>
                  <p:par>
                    <p:cTn id="248" fill="hold">
                      <p:stCondLst>
                        <p:cond delay="indefinite"/>
                      </p:stCondLst>
                      <p:childTnLst>
                        <p:par>
                          <p:cTn id="249" fill="hold">
                            <p:stCondLst>
                              <p:cond delay="0"/>
                            </p:stCondLst>
                            <p:childTnLst>
                              <p:par>
                                <p:cTn id="250" presetID="3" presetClass="entr" presetSubtype="10" fill="hold" grpId="0" nodeType="clickEffect">
                                  <p:stCondLst>
                                    <p:cond delay="0"/>
                                  </p:stCondLst>
                                  <p:childTnLst>
                                    <p:set>
                                      <p:cBhvr>
                                        <p:cTn id="251" dur="1" fill="hold">
                                          <p:stCondLst>
                                            <p:cond delay="0"/>
                                          </p:stCondLst>
                                        </p:cTn>
                                        <p:tgtEl>
                                          <p:spTgt spid="39"/>
                                        </p:tgtEl>
                                        <p:attrNameLst>
                                          <p:attrName>style.visibility</p:attrName>
                                        </p:attrNameLst>
                                      </p:cBhvr>
                                      <p:to>
                                        <p:strVal val="visible"/>
                                      </p:to>
                                    </p:set>
                                    <p:animEffect transition="in" filter="blinds(horizontal)">
                                      <p:cBhvr>
                                        <p:cTn id="252" dur="500"/>
                                        <p:tgtEl>
                                          <p:spTgt spid="39"/>
                                        </p:tgtEl>
                                      </p:cBhvr>
                                    </p:animEffect>
                                  </p:childTnLst>
                                </p:cTn>
                              </p:par>
                            </p:childTnLst>
                          </p:cTn>
                        </p:par>
                      </p:childTnLst>
                    </p:cTn>
                  </p:par>
                  <p:par>
                    <p:cTn id="253" fill="hold">
                      <p:stCondLst>
                        <p:cond delay="indefinite"/>
                      </p:stCondLst>
                      <p:childTnLst>
                        <p:par>
                          <p:cTn id="254" fill="hold">
                            <p:stCondLst>
                              <p:cond delay="0"/>
                            </p:stCondLst>
                            <p:childTnLst>
                              <p:par>
                                <p:cTn id="255" presetID="3" presetClass="entr" presetSubtype="10" fill="hold" grpId="0" nodeType="clickEffect">
                                  <p:stCondLst>
                                    <p:cond delay="0"/>
                                  </p:stCondLst>
                                  <p:childTnLst>
                                    <p:set>
                                      <p:cBhvr>
                                        <p:cTn id="256" dur="1" fill="hold">
                                          <p:stCondLst>
                                            <p:cond delay="0"/>
                                          </p:stCondLst>
                                        </p:cTn>
                                        <p:tgtEl>
                                          <p:spTgt spid="40"/>
                                        </p:tgtEl>
                                        <p:attrNameLst>
                                          <p:attrName>style.visibility</p:attrName>
                                        </p:attrNameLst>
                                      </p:cBhvr>
                                      <p:to>
                                        <p:strVal val="visible"/>
                                      </p:to>
                                    </p:set>
                                    <p:animEffect transition="in" filter="blinds(horizontal)">
                                      <p:cBhvr>
                                        <p:cTn id="257" dur="500"/>
                                        <p:tgtEl>
                                          <p:spTgt spid="40"/>
                                        </p:tgtEl>
                                      </p:cBhvr>
                                    </p:animEffect>
                                  </p:childTnLst>
                                </p:cTn>
                              </p:par>
                            </p:childTnLst>
                          </p:cTn>
                        </p:par>
                      </p:childTnLst>
                    </p:cTn>
                  </p:par>
                  <p:par>
                    <p:cTn id="258" fill="hold">
                      <p:stCondLst>
                        <p:cond delay="indefinite"/>
                      </p:stCondLst>
                      <p:childTnLst>
                        <p:par>
                          <p:cTn id="259" fill="hold">
                            <p:stCondLst>
                              <p:cond delay="0"/>
                            </p:stCondLst>
                            <p:childTnLst>
                              <p:par>
                                <p:cTn id="260" presetID="16" presetClass="entr" presetSubtype="21" fill="hold" grpId="0" nodeType="clickEffect">
                                  <p:stCondLst>
                                    <p:cond delay="0"/>
                                  </p:stCondLst>
                                  <p:childTnLst>
                                    <p:set>
                                      <p:cBhvr>
                                        <p:cTn id="261" dur="1" fill="hold">
                                          <p:stCondLst>
                                            <p:cond delay="0"/>
                                          </p:stCondLst>
                                        </p:cTn>
                                        <p:tgtEl>
                                          <p:spTgt spid="50"/>
                                        </p:tgtEl>
                                        <p:attrNameLst>
                                          <p:attrName>style.visibility</p:attrName>
                                        </p:attrNameLst>
                                      </p:cBhvr>
                                      <p:to>
                                        <p:strVal val="visible"/>
                                      </p:to>
                                    </p:set>
                                    <p:animEffect transition="in" filter="barn(inVertical)">
                                      <p:cBhvr>
                                        <p:cTn id="262" dur="500"/>
                                        <p:tgtEl>
                                          <p:spTgt spid="50"/>
                                        </p:tgtEl>
                                      </p:cBhvr>
                                    </p:animEffect>
                                  </p:childTnLst>
                                </p:cTn>
                              </p:par>
                            </p:childTnLst>
                          </p:cTn>
                        </p:par>
                      </p:childTnLst>
                    </p:cTn>
                  </p:par>
                  <p:par>
                    <p:cTn id="263" fill="hold">
                      <p:stCondLst>
                        <p:cond delay="indefinite"/>
                      </p:stCondLst>
                      <p:childTnLst>
                        <p:par>
                          <p:cTn id="264" fill="hold">
                            <p:stCondLst>
                              <p:cond delay="0"/>
                            </p:stCondLst>
                            <p:childTnLst>
                              <p:par>
                                <p:cTn id="265" presetID="22" presetClass="entr" presetSubtype="4" fill="hold" grpId="0" nodeType="clickEffect">
                                  <p:stCondLst>
                                    <p:cond delay="0"/>
                                  </p:stCondLst>
                                  <p:childTnLst>
                                    <p:set>
                                      <p:cBhvr>
                                        <p:cTn id="266" dur="1" fill="hold">
                                          <p:stCondLst>
                                            <p:cond delay="0"/>
                                          </p:stCondLst>
                                        </p:cTn>
                                        <p:tgtEl>
                                          <p:spTgt spid="63"/>
                                        </p:tgtEl>
                                        <p:attrNameLst>
                                          <p:attrName>style.visibility</p:attrName>
                                        </p:attrNameLst>
                                      </p:cBhvr>
                                      <p:to>
                                        <p:strVal val="visible"/>
                                      </p:to>
                                    </p:set>
                                    <p:animEffect transition="in" filter="wipe(down)">
                                      <p:cBhvr>
                                        <p:cTn id="267" dur="500"/>
                                        <p:tgtEl>
                                          <p:spTgt spid="63"/>
                                        </p:tgtEl>
                                      </p:cBhvr>
                                    </p:animEffect>
                                  </p:childTnLst>
                                </p:cTn>
                              </p:par>
                            </p:childTnLst>
                          </p:cTn>
                        </p:par>
                      </p:childTnLst>
                    </p:cTn>
                  </p:par>
                  <p:par>
                    <p:cTn id="268" fill="hold">
                      <p:stCondLst>
                        <p:cond delay="indefinite"/>
                      </p:stCondLst>
                      <p:childTnLst>
                        <p:par>
                          <p:cTn id="269" fill="hold">
                            <p:stCondLst>
                              <p:cond delay="0"/>
                            </p:stCondLst>
                            <p:childTnLst>
                              <p:par>
                                <p:cTn id="270" presetID="42" presetClass="entr" presetSubtype="0" fill="hold" grpId="0" nodeType="clickEffect">
                                  <p:stCondLst>
                                    <p:cond delay="0"/>
                                  </p:stCondLst>
                                  <p:childTnLst>
                                    <p:set>
                                      <p:cBhvr>
                                        <p:cTn id="271" dur="1" fill="hold">
                                          <p:stCondLst>
                                            <p:cond delay="0"/>
                                          </p:stCondLst>
                                        </p:cTn>
                                        <p:tgtEl>
                                          <p:spTgt spid="51"/>
                                        </p:tgtEl>
                                        <p:attrNameLst>
                                          <p:attrName>style.visibility</p:attrName>
                                        </p:attrNameLst>
                                      </p:cBhvr>
                                      <p:to>
                                        <p:strVal val="visible"/>
                                      </p:to>
                                    </p:set>
                                    <p:animEffect transition="in" filter="fade">
                                      <p:cBhvr>
                                        <p:cTn id="272" dur="1000"/>
                                        <p:tgtEl>
                                          <p:spTgt spid="51"/>
                                        </p:tgtEl>
                                      </p:cBhvr>
                                    </p:animEffect>
                                    <p:anim calcmode="lin" valueType="num">
                                      <p:cBhvr>
                                        <p:cTn id="273" dur="1000" fill="hold"/>
                                        <p:tgtEl>
                                          <p:spTgt spid="51"/>
                                        </p:tgtEl>
                                        <p:attrNameLst>
                                          <p:attrName>ppt_x</p:attrName>
                                        </p:attrNameLst>
                                      </p:cBhvr>
                                      <p:tavLst>
                                        <p:tav tm="0">
                                          <p:val>
                                            <p:strVal val="#ppt_x"/>
                                          </p:val>
                                        </p:tav>
                                        <p:tav tm="100000">
                                          <p:val>
                                            <p:strVal val="#ppt_x"/>
                                          </p:val>
                                        </p:tav>
                                      </p:tavLst>
                                    </p:anim>
                                    <p:anim calcmode="lin" valueType="num">
                                      <p:cBhvr>
                                        <p:cTn id="274"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275" fill="hold">
                      <p:stCondLst>
                        <p:cond delay="indefinite"/>
                      </p:stCondLst>
                      <p:childTnLst>
                        <p:par>
                          <p:cTn id="276" fill="hold">
                            <p:stCondLst>
                              <p:cond delay="0"/>
                            </p:stCondLst>
                            <p:childTnLst>
                              <p:par>
                                <p:cTn id="277" presetID="3" presetClass="entr" presetSubtype="10" fill="hold" grpId="0" nodeType="clickEffect">
                                  <p:stCondLst>
                                    <p:cond delay="0"/>
                                  </p:stCondLst>
                                  <p:childTnLst>
                                    <p:set>
                                      <p:cBhvr>
                                        <p:cTn id="278" dur="1" fill="hold">
                                          <p:stCondLst>
                                            <p:cond delay="0"/>
                                          </p:stCondLst>
                                        </p:cTn>
                                        <p:tgtEl>
                                          <p:spTgt spid="54"/>
                                        </p:tgtEl>
                                        <p:attrNameLst>
                                          <p:attrName>style.visibility</p:attrName>
                                        </p:attrNameLst>
                                      </p:cBhvr>
                                      <p:to>
                                        <p:strVal val="visible"/>
                                      </p:to>
                                    </p:set>
                                    <p:animEffect transition="in" filter="blinds(horizontal)">
                                      <p:cBhvr>
                                        <p:cTn id="279" dur="500"/>
                                        <p:tgtEl>
                                          <p:spTgt spid="54"/>
                                        </p:tgtEl>
                                      </p:cBhvr>
                                    </p:animEffect>
                                  </p:childTnLst>
                                </p:cTn>
                              </p:par>
                            </p:childTnLst>
                          </p:cTn>
                        </p:par>
                      </p:childTnLst>
                    </p:cTn>
                  </p:par>
                  <p:par>
                    <p:cTn id="280" fill="hold">
                      <p:stCondLst>
                        <p:cond delay="indefinite"/>
                      </p:stCondLst>
                      <p:childTnLst>
                        <p:par>
                          <p:cTn id="281" fill="hold">
                            <p:stCondLst>
                              <p:cond delay="0"/>
                            </p:stCondLst>
                            <p:childTnLst>
                              <p:par>
                                <p:cTn id="282" presetID="3" presetClass="entr" presetSubtype="10" fill="hold" grpId="0" nodeType="clickEffect">
                                  <p:stCondLst>
                                    <p:cond delay="0"/>
                                  </p:stCondLst>
                                  <p:childTnLst>
                                    <p:set>
                                      <p:cBhvr>
                                        <p:cTn id="283" dur="1" fill="hold">
                                          <p:stCondLst>
                                            <p:cond delay="0"/>
                                          </p:stCondLst>
                                        </p:cTn>
                                        <p:tgtEl>
                                          <p:spTgt spid="55"/>
                                        </p:tgtEl>
                                        <p:attrNameLst>
                                          <p:attrName>style.visibility</p:attrName>
                                        </p:attrNameLst>
                                      </p:cBhvr>
                                      <p:to>
                                        <p:strVal val="visible"/>
                                      </p:to>
                                    </p:set>
                                    <p:animEffect transition="in" filter="blinds(horizontal)">
                                      <p:cBhvr>
                                        <p:cTn id="284" dur="500"/>
                                        <p:tgtEl>
                                          <p:spTgt spid="55"/>
                                        </p:tgtEl>
                                      </p:cBhvr>
                                    </p:animEffect>
                                  </p:childTnLst>
                                </p:cTn>
                              </p:par>
                            </p:childTnLst>
                          </p:cTn>
                        </p:par>
                      </p:childTnLst>
                    </p:cTn>
                  </p:par>
                  <p:par>
                    <p:cTn id="285" fill="hold">
                      <p:stCondLst>
                        <p:cond delay="indefinite"/>
                      </p:stCondLst>
                      <p:childTnLst>
                        <p:par>
                          <p:cTn id="286" fill="hold">
                            <p:stCondLst>
                              <p:cond delay="0"/>
                            </p:stCondLst>
                            <p:childTnLst>
                              <p:par>
                                <p:cTn id="287" presetID="3" presetClass="entr" presetSubtype="10" fill="hold" grpId="0" nodeType="clickEffect">
                                  <p:stCondLst>
                                    <p:cond delay="0"/>
                                  </p:stCondLst>
                                  <p:childTnLst>
                                    <p:set>
                                      <p:cBhvr>
                                        <p:cTn id="288" dur="1" fill="hold">
                                          <p:stCondLst>
                                            <p:cond delay="0"/>
                                          </p:stCondLst>
                                        </p:cTn>
                                        <p:tgtEl>
                                          <p:spTgt spid="56"/>
                                        </p:tgtEl>
                                        <p:attrNameLst>
                                          <p:attrName>style.visibility</p:attrName>
                                        </p:attrNameLst>
                                      </p:cBhvr>
                                      <p:to>
                                        <p:strVal val="visible"/>
                                      </p:to>
                                    </p:set>
                                    <p:animEffect transition="in" filter="blinds(horizontal)">
                                      <p:cBhvr>
                                        <p:cTn id="289" dur="500"/>
                                        <p:tgtEl>
                                          <p:spTgt spid="56"/>
                                        </p:tgtEl>
                                      </p:cBhvr>
                                    </p:animEffect>
                                  </p:childTnLst>
                                </p:cTn>
                              </p:par>
                            </p:childTnLst>
                          </p:cTn>
                        </p:par>
                      </p:childTnLst>
                    </p:cTn>
                  </p:par>
                  <p:par>
                    <p:cTn id="290" fill="hold">
                      <p:stCondLst>
                        <p:cond delay="indefinite"/>
                      </p:stCondLst>
                      <p:childTnLst>
                        <p:par>
                          <p:cTn id="291" fill="hold">
                            <p:stCondLst>
                              <p:cond delay="0"/>
                            </p:stCondLst>
                            <p:childTnLst>
                              <p:par>
                                <p:cTn id="292" presetID="3" presetClass="entr" presetSubtype="10" fill="hold" grpId="0" nodeType="clickEffect">
                                  <p:stCondLst>
                                    <p:cond delay="0"/>
                                  </p:stCondLst>
                                  <p:childTnLst>
                                    <p:set>
                                      <p:cBhvr>
                                        <p:cTn id="293" dur="1" fill="hold">
                                          <p:stCondLst>
                                            <p:cond delay="0"/>
                                          </p:stCondLst>
                                        </p:cTn>
                                        <p:tgtEl>
                                          <p:spTgt spid="58"/>
                                        </p:tgtEl>
                                        <p:attrNameLst>
                                          <p:attrName>style.visibility</p:attrName>
                                        </p:attrNameLst>
                                      </p:cBhvr>
                                      <p:to>
                                        <p:strVal val="visible"/>
                                      </p:to>
                                    </p:set>
                                    <p:animEffect transition="in" filter="blinds(horizontal)">
                                      <p:cBhvr>
                                        <p:cTn id="294" dur="500"/>
                                        <p:tgtEl>
                                          <p:spTgt spid="58"/>
                                        </p:tgtEl>
                                      </p:cBhvr>
                                    </p:animEffect>
                                  </p:childTnLst>
                                </p:cTn>
                              </p:par>
                            </p:childTnLst>
                          </p:cTn>
                        </p:par>
                      </p:childTnLst>
                    </p:cTn>
                  </p:par>
                  <p:par>
                    <p:cTn id="295" fill="hold">
                      <p:stCondLst>
                        <p:cond delay="indefinite"/>
                      </p:stCondLst>
                      <p:childTnLst>
                        <p:par>
                          <p:cTn id="296" fill="hold">
                            <p:stCondLst>
                              <p:cond delay="0"/>
                            </p:stCondLst>
                            <p:childTnLst>
                              <p:par>
                                <p:cTn id="297" presetID="42" presetClass="entr" presetSubtype="0" fill="hold" grpId="0" nodeType="clickEffect">
                                  <p:stCondLst>
                                    <p:cond delay="0"/>
                                  </p:stCondLst>
                                  <p:childTnLst>
                                    <p:set>
                                      <p:cBhvr>
                                        <p:cTn id="298" dur="1" fill="hold">
                                          <p:stCondLst>
                                            <p:cond delay="0"/>
                                          </p:stCondLst>
                                        </p:cTn>
                                        <p:tgtEl>
                                          <p:spTgt spid="52"/>
                                        </p:tgtEl>
                                        <p:attrNameLst>
                                          <p:attrName>style.visibility</p:attrName>
                                        </p:attrNameLst>
                                      </p:cBhvr>
                                      <p:to>
                                        <p:strVal val="visible"/>
                                      </p:to>
                                    </p:set>
                                    <p:animEffect transition="in" filter="fade">
                                      <p:cBhvr>
                                        <p:cTn id="299" dur="1000"/>
                                        <p:tgtEl>
                                          <p:spTgt spid="52"/>
                                        </p:tgtEl>
                                      </p:cBhvr>
                                    </p:animEffect>
                                    <p:anim calcmode="lin" valueType="num">
                                      <p:cBhvr>
                                        <p:cTn id="300" dur="1000" fill="hold"/>
                                        <p:tgtEl>
                                          <p:spTgt spid="52"/>
                                        </p:tgtEl>
                                        <p:attrNameLst>
                                          <p:attrName>ppt_x</p:attrName>
                                        </p:attrNameLst>
                                      </p:cBhvr>
                                      <p:tavLst>
                                        <p:tav tm="0">
                                          <p:val>
                                            <p:strVal val="#ppt_x"/>
                                          </p:val>
                                        </p:tav>
                                        <p:tav tm="100000">
                                          <p:val>
                                            <p:strVal val="#ppt_x"/>
                                          </p:val>
                                        </p:tav>
                                      </p:tavLst>
                                    </p:anim>
                                    <p:anim calcmode="lin" valueType="num">
                                      <p:cBhvr>
                                        <p:cTn id="301"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302" fill="hold">
                      <p:stCondLst>
                        <p:cond delay="indefinite"/>
                      </p:stCondLst>
                      <p:childTnLst>
                        <p:par>
                          <p:cTn id="303" fill="hold">
                            <p:stCondLst>
                              <p:cond delay="0"/>
                            </p:stCondLst>
                            <p:childTnLst>
                              <p:par>
                                <p:cTn id="304" presetID="3" presetClass="entr" presetSubtype="10" fill="hold" grpId="0" nodeType="clickEffect">
                                  <p:stCondLst>
                                    <p:cond delay="0"/>
                                  </p:stCondLst>
                                  <p:childTnLst>
                                    <p:set>
                                      <p:cBhvr>
                                        <p:cTn id="305" dur="1" fill="hold">
                                          <p:stCondLst>
                                            <p:cond delay="0"/>
                                          </p:stCondLst>
                                        </p:cTn>
                                        <p:tgtEl>
                                          <p:spTgt spid="64"/>
                                        </p:tgtEl>
                                        <p:attrNameLst>
                                          <p:attrName>style.visibility</p:attrName>
                                        </p:attrNameLst>
                                      </p:cBhvr>
                                      <p:to>
                                        <p:strVal val="visible"/>
                                      </p:to>
                                    </p:set>
                                    <p:animEffect transition="in" filter="blinds(horizontal)">
                                      <p:cBhvr>
                                        <p:cTn id="306" dur="500"/>
                                        <p:tgtEl>
                                          <p:spTgt spid="64"/>
                                        </p:tgtEl>
                                      </p:cBhvr>
                                    </p:animEffect>
                                  </p:childTnLst>
                                </p:cTn>
                              </p:par>
                            </p:childTnLst>
                          </p:cTn>
                        </p:par>
                      </p:childTnLst>
                    </p:cTn>
                  </p:par>
                  <p:par>
                    <p:cTn id="307" fill="hold">
                      <p:stCondLst>
                        <p:cond delay="indefinite"/>
                      </p:stCondLst>
                      <p:childTnLst>
                        <p:par>
                          <p:cTn id="308" fill="hold">
                            <p:stCondLst>
                              <p:cond delay="0"/>
                            </p:stCondLst>
                            <p:childTnLst>
                              <p:par>
                                <p:cTn id="309" presetID="3" presetClass="entr" presetSubtype="10" fill="hold" grpId="0" nodeType="clickEffect">
                                  <p:stCondLst>
                                    <p:cond delay="0"/>
                                  </p:stCondLst>
                                  <p:childTnLst>
                                    <p:set>
                                      <p:cBhvr>
                                        <p:cTn id="310" dur="1" fill="hold">
                                          <p:stCondLst>
                                            <p:cond delay="0"/>
                                          </p:stCondLst>
                                        </p:cTn>
                                        <p:tgtEl>
                                          <p:spTgt spid="67"/>
                                        </p:tgtEl>
                                        <p:attrNameLst>
                                          <p:attrName>style.visibility</p:attrName>
                                        </p:attrNameLst>
                                      </p:cBhvr>
                                      <p:to>
                                        <p:strVal val="visible"/>
                                      </p:to>
                                    </p:set>
                                    <p:animEffect transition="in" filter="blinds(horizontal)">
                                      <p:cBhvr>
                                        <p:cTn id="311" dur="500"/>
                                        <p:tgtEl>
                                          <p:spTgt spid="67"/>
                                        </p:tgtEl>
                                      </p:cBhvr>
                                    </p:animEffect>
                                  </p:childTnLst>
                                </p:cTn>
                              </p:par>
                            </p:childTnLst>
                          </p:cTn>
                        </p:par>
                      </p:childTnLst>
                    </p:cTn>
                  </p:par>
                  <p:par>
                    <p:cTn id="312" fill="hold">
                      <p:stCondLst>
                        <p:cond delay="indefinite"/>
                      </p:stCondLst>
                      <p:childTnLst>
                        <p:par>
                          <p:cTn id="313" fill="hold">
                            <p:stCondLst>
                              <p:cond delay="0"/>
                            </p:stCondLst>
                            <p:childTnLst>
                              <p:par>
                                <p:cTn id="314" presetID="22" presetClass="entr" presetSubtype="8" fill="hold" nodeType="clickEffect">
                                  <p:stCondLst>
                                    <p:cond delay="0"/>
                                  </p:stCondLst>
                                  <p:childTnLst>
                                    <p:set>
                                      <p:cBhvr>
                                        <p:cTn id="315" dur="1" fill="hold">
                                          <p:stCondLst>
                                            <p:cond delay="0"/>
                                          </p:stCondLst>
                                        </p:cTn>
                                        <p:tgtEl>
                                          <p:spTgt spid="78"/>
                                        </p:tgtEl>
                                        <p:attrNameLst>
                                          <p:attrName>style.visibility</p:attrName>
                                        </p:attrNameLst>
                                      </p:cBhvr>
                                      <p:to>
                                        <p:strVal val="visible"/>
                                      </p:to>
                                    </p:set>
                                    <p:animEffect transition="in" filter="wipe(left)">
                                      <p:cBhvr>
                                        <p:cTn id="316" dur="500"/>
                                        <p:tgtEl>
                                          <p:spTgt spid="78"/>
                                        </p:tgtEl>
                                      </p:cBhvr>
                                    </p:animEffect>
                                  </p:childTnLst>
                                </p:cTn>
                              </p:par>
                            </p:childTnLst>
                          </p:cTn>
                        </p:par>
                      </p:childTnLst>
                    </p:cTn>
                  </p:par>
                  <p:par>
                    <p:cTn id="317" fill="hold">
                      <p:stCondLst>
                        <p:cond delay="indefinite"/>
                      </p:stCondLst>
                      <p:childTnLst>
                        <p:par>
                          <p:cTn id="318" fill="hold">
                            <p:stCondLst>
                              <p:cond delay="0"/>
                            </p:stCondLst>
                            <p:childTnLst>
                              <p:par>
                                <p:cTn id="319" presetID="22" presetClass="entr" presetSubtype="4" fill="hold" grpId="0" nodeType="clickEffect">
                                  <p:stCondLst>
                                    <p:cond delay="0"/>
                                  </p:stCondLst>
                                  <p:childTnLst>
                                    <p:set>
                                      <p:cBhvr>
                                        <p:cTn id="320" dur="1" fill="hold">
                                          <p:stCondLst>
                                            <p:cond delay="0"/>
                                          </p:stCondLst>
                                        </p:cTn>
                                        <p:tgtEl>
                                          <p:spTgt spid="79"/>
                                        </p:tgtEl>
                                        <p:attrNameLst>
                                          <p:attrName>style.visibility</p:attrName>
                                        </p:attrNameLst>
                                      </p:cBhvr>
                                      <p:to>
                                        <p:strVal val="visible"/>
                                      </p:to>
                                    </p:set>
                                    <p:animEffect transition="in" filter="wipe(down)">
                                      <p:cBhvr>
                                        <p:cTn id="321" dur="500"/>
                                        <p:tgtEl>
                                          <p:spTgt spid="79"/>
                                        </p:tgtEl>
                                      </p:cBhvr>
                                    </p:animEffect>
                                  </p:childTnLst>
                                </p:cTn>
                              </p:par>
                            </p:childTnLst>
                          </p:cTn>
                        </p:par>
                      </p:childTnLst>
                    </p:cTn>
                  </p:par>
                  <p:par>
                    <p:cTn id="322" fill="hold">
                      <p:stCondLst>
                        <p:cond delay="indefinite"/>
                      </p:stCondLst>
                      <p:childTnLst>
                        <p:par>
                          <p:cTn id="323" fill="hold">
                            <p:stCondLst>
                              <p:cond delay="0"/>
                            </p:stCondLst>
                            <p:childTnLst>
                              <p:par>
                                <p:cTn id="324" presetID="3" presetClass="entr" presetSubtype="10" fill="hold" grpId="0" nodeType="clickEffect">
                                  <p:stCondLst>
                                    <p:cond delay="0"/>
                                  </p:stCondLst>
                                  <p:childTnLst>
                                    <p:set>
                                      <p:cBhvr>
                                        <p:cTn id="325" dur="1" fill="hold">
                                          <p:stCondLst>
                                            <p:cond delay="0"/>
                                          </p:stCondLst>
                                        </p:cTn>
                                        <p:tgtEl>
                                          <p:spTgt spid="80"/>
                                        </p:tgtEl>
                                        <p:attrNameLst>
                                          <p:attrName>style.visibility</p:attrName>
                                        </p:attrNameLst>
                                      </p:cBhvr>
                                      <p:to>
                                        <p:strVal val="visible"/>
                                      </p:to>
                                    </p:set>
                                    <p:animEffect transition="in" filter="blinds(horizontal)">
                                      <p:cBhvr>
                                        <p:cTn id="326" dur="500"/>
                                        <p:tgtEl>
                                          <p:spTgt spid="80"/>
                                        </p:tgtEl>
                                      </p:cBhvr>
                                    </p:animEffect>
                                  </p:childTnLst>
                                </p:cTn>
                              </p:par>
                            </p:childTnLst>
                          </p:cTn>
                        </p:par>
                      </p:childTnLst>
                    </p:cTn>
                  </p:par>
                  <p:par>
                    <p:cTn id="327" fill="hold">
                      <p:stCondLst>
                        <p:cond delay="indefinite"/>
                      </p:stCondLst>
                      <p:childTnLst>
                        <p:par>
                          <p:cTn id="328" fill="hold">
                            <p:stCondLst>
                              <p:cond delay="0"/>
                            </p:stCondLst>
                            <p:childTnLst>
                              <p:par>
                                <p:cTn id="329" presetID="3" presetClass="entr" presetSubtype="10" fill="hold" grpId="0" nodeType="clickEffect">
                                  <p:stCondLst>
                                    <p:cond delay="0"/>
                                  </p:stCondLst>
                                  <p:childTnLst>
                                    <p:set>
                                      <p:cBhvr>
                                        <p:cTn id="330" dur="1" fill="hold">
                                          <p:stCondLst>
                                            <p:cond delay="0"/>
                                          </p:stCondLst>
                                        </p:cTn>
                                        <p:tgtEl>
                                          <p:spTgt spid="69"/>
                                        </p:tgtEl>
                                        <p:attrNameLst>
                                          <p:attrName>style.visibility</p:attrName>
                                        </p:attrNameLst>
                                      </p:cBhvr>
                                      <p:to>
                                        <p:strVal val="visible"/>
                                      </p:to>
                                    </p:set>
                                    <p:animEffect transition="in" filter="blinds(horizontal)">
                                      <p:cBhvr>
                                        <p:cTn id="331" dur="500"/>
                                        <p:tgtEl>
                                          <p:spTgt spid="69"/>
                                        </p:tgtEl>
                                      </p:cBhvr>
                                    </p:animEffect>
                                  </p:childTnLst>
                                </p:cTn>
                              </p:par>
                            </p:childTnLst>
                          </p:cTn>
                        </p:par>
                      </p:childTnLst>
                    </p:cTn>
                  </p:par>
                  <p:par>
                    <p:cTn id="332" fill="hold">
                      <p:stCondLst>
                        <p:cond delay="indefinite"/>
                      </p:stCondLst>
                      <p:childTnLst>
                        <p:par>
                          <p:cTn id="333" fill="hold">
                            <p:stCondLst>
                              <p:cond delay="0"/>
                            </p:stCondLst>
                            <p:childTnLst>
                              <p:par>
                                <p:cTn id="334" presetID="22" presetClass="entr" presetSubtype="8" fill="hold" nodeType="clickEffect">
                                  <p:stCondLst>
                                    <p:cond delay="0"/>
                                  </p:stCondLst>
                                  <p:childTnLst>
                                    <p:set>
                                      <p:cBhvr>
                                        <p:cTn id="335" dur="1" fill="hold">
                                          <p:stCondLst>
                                            <p:cond delay="0"/>
                                          </p:stCondLst>
                                        </p:cTn>
                                        <p:tgtEl>
                                          <p:spTgt spid="96"/>
                                        </p:tgtEl>
                                        <p:attrNameLst>
                                          <p:attrName>style.visibility</p:attrName>
                                        </p:attrNameLst>
                                      </p:cBhvr>
                                      <p:to>
                                        <p:strVal val="visible"/>
                                      </p:to>
                                    </p:set>
                                    <p:animEffect transition="in" filter="wipe(left)">
                                      <p:cBhvr>
                                        <p:cTn id="336" dur="500"/>
                                        <p:tgtEl>
                                          <p:spTgt spid="96"/>
                                        </p:tgtEl>
                                      </p:cBhvr>
                                    </p:animEffect>
                                  </p:childTnLst>
                                </p:cTn>
                              </p:par>
                            </p:childTnLst>
                          </p:cTn>
                        </p:par>
                      </p:childTnLst>
                    </p:cTn>
                  </p:par>
                  <p:par>
                    <p:cTn id="337" fill="hold">
                      <p:stCondLst>
                        <p:cond delay="indefinite"/>
                      </p:stCondLst>
                      <p:childTnLst>
                        <p:par>
                          <p:cTn id="338" fill="hold">
                            <p:stCondLst>
                              <p:cond delay="0"/>
                            </p:stCondLst>
                            <p:childTnLst>
                              <p:par>
                                <p:cTn id="339" presetID="22" presetClass="entr" presetSubtype="4" fill="hold" grpId="0" nodeType="clickEffect">
                                  <p:stCondLst>
                                    <p:cond delay="0"/>
                                  </p:stCondLst>
                                  <p:childTnLst>
                                    <p:set>
                                      <p:cBhvr>
                                        <p:cTn id="340" dur="1" fill="hold">
                                          <p:stCondLst>
                                            <p:cond delay="0"/>
                                          </p:stCondLst>
                                        </p:cTn>
                                        <p:tgtEl>
                                          <p:spTgt spid="90"/>
                                        </p:tgtEl>
                                        <p:attrNameLst>
                                          <p:attrName>style.visibility</p:attrName>
                                        </p:attrNameLst>
                                      </p:cBhvr>
                                      <p:to>
                                        <p:strVal val="visible"/>
                                      </p:to>
                                    </p:set>
                                    <p:animEffect transition="in" filter="wipe(down)">
                                      <p:cBhvr>
                                        <p:cTn id="341" dur="500"/>
                                        <p:tgtEl>
                                          <p:spTgt spid="90"/>
                                        </p:tgtEl>
                                      </p:cBhvr>
                                    </p:animEffect>
                                  </p:childTnLst>
                                </p:cTn>
                              </p:par>
                            </p:childTnLst>
                          </p:cTn>
                        </p:par>
                      </p:childTnLst>
                    </p:cTn>
                  </p:par>
                  <p:par>
                    <p:cTn id="342" fill="hold">
                      <p:stCondLst>
                        <p:cond delay="indefinite"/>
                      </p:stCondLst>
                      <p:childTnLst>
                        <p:par>
                          <p:cTn id="343" fill="hold">
                            <p:stCondLst>
                              <p:cond delay="0"/>
                            </p:stCondLst>
                            <p:childTnLst>
                              <p:par>
                                <p:cTn id="344" presetID="3" presetClass="entr" presetSubtype="10" fill="hold" grpId="0" nodeType="clickEffect">
                                  <p:stCondLst>
                                    <p:cond delay="0"/>
                                  </p:stCondLst>
                                  <p:childTnLst>
                                    <p:set>
                                      <p:cBhvr>
                                        <p:cTn id="345" dur="1" fill="hold">
                                          <p:stCondLst>
                                            <p:cond delay="0"/>
                                          </p:stCondLst>
                                        </p:cTn>
                                        <p:tgtEl>
                                          <p:spTgt spid="68"/>
                                        </p:tgtEl>
                                        <p:attrNameLst>
                                          <p:attrName>style.visibility</p:attrName>
                                        </p:attrNameLst>
                                      </p:cBhvr>
                                      <p:to>
                                        <p:strVal val="visible"/>
                                      </p:to>
                                    </p:set>
                                    <p:animEffect transition="in" filter="blinds(horizontal)">
                                      <p:cBhvr>
                                        <p:cTn id="346" dur="500"/>
                                        <p:tgtEl>
                                          <p:spTgt spid="68"/>
                                        </p:tgtEl>
                                      </p:cBhvr>
                                    </p:animEffect>
                                  </p:childTnLst>
                                </p:cTn>
                              </p:par>
                            </p:childTnLst>
                          </p:cTn>
                        </p:par>
                      </p:childTnLst>
                    </p:cTn>
                  </p:par>
                  <p:par>
                    <p:cTn id="347" fill="hold">
                      <p:stCondLst>
                        <p:cond delay="indefinite"/>
                      </p:stCondLst>
                      <p:childTnLst>
                        <p:par>
                          <p:cTn id="348" fill="hold">
                            <p:stCondLst>
                              <p:cond delay="0"/>
                            </p:stCondLst>
                            <p:childTnLst>
                              <p:par>
                                <p:cTn id="349" presetID="3" presetClass="entr" presetSubtype="10" fill="hold" grpId="0" nodeType="clickEffect">
                                  <p:stCondLst>
                                    <p:cond delay="0"/>
                                  </p:stCondLst>
                                  <p:childTnLst>
                                    <p:set>
                                      <p:cBhvr>
                                        <p:cTn id="350" dur="1" fill="hold">
                                          <p:stCondLst>
                                            <p:cond delay="0"/>
                                          </p:stCondLst>
                                        </p:cTn>
                                        <p:tgtEl>
                                          <p:spTgt spid="70"/>
                                        </p:tgtEl>
                                        <p:attrNameLst>
                                          <p:attrName>style.visibility</p:attrName>
                                        </p:attrNameLst>
                                      </p:cBhvr>
                                      <p:to>
                                        <p:strVal val="visible"/>
                                      </p:to>
                                    </p:set>
                                    <p:animEffect transition="in" filter="blinds(horizontal)">
                                      <p:cBhvr>
                                        <p:cTn id="351" dur="500"/>
                                        <p:tgtEl>
                                          <p:spTgt spid="70"/>
                                        </p:tgtEl>
                                      </p:cBhvr>
                                    </p:animEffect>
                                  </p:childTnLst>
                                </p:cTn>
                              </p:par>
                            </p:childTnLst>
                          </p:cTn>
                        </p:par>
                      </p:childTnLst>
                    </p:cTn>
                  </p:par>
                  <p:par>
                    <p:cTn id="352" fill="hold">
                      <p:stCondLst>
                        <p:cond delay="indefinite"/>
                      </p:stCondLst>
                      <p:childTnLst>
                        <p:par>
                          <p:cTn id="353" fill="hold">
                            <p:stCondLst>
                              <p:cond delay="0"/>
                            </p:stCondLst>
                            <p:childTnLst>
                              <p:par>
                                <p:cTn id="354" presetID="22" presetClass="entr" presetSubtype="8" fill="hold" nodeType="clickEffect">
                                  <p:stCondLst>
                                    <p:cond delay="0"/>
                                  </p:stCondLst>
                                  <p:childTnLst>
                                    <p:set>
                                      <p:cBhvr>
                                        <p:cTn id="355" dur="1" fill="hold">
                                          <p:stCondLst>
                                            <p:cond delay="0"/>
                                          </p:stCondLst>
                                        </p:cTn>
                                        <p:tgtEl>
                                          <p:spTgt spid="91"/>
                                        </p:tgtEl>
                                        <p:attrNameLst>
                                          <p:attrName>style.visibility</p:attrName>
                                        </p:attrNameLst>
                                      </p:cBhvr>
                                      <p:to>
                                        <p:strVal val="visible"/>
                                      </p:to>
                                    </p:set>
                                    <p:animEffect transition="in" filter="wipe(left)">
                                      <p:cBhvr>
                                        <p:cTn id="356" dur="500"/>
                                        <p:tgtEl>
                                          <p:spTgt spid="91"/>
                                        </p:tgtEl>
                                      </p:cBhvr>
                                    </p:animEffect>
                                  </p:childTnLst>
                                </p:cTn>
                              </p:par>
                            </p:childTnLst>
                          </p:cTn>
                        </p:par>
                      </p:childTnLst>
                    </p:cTn>
                  </p:par>
                  <p:par>
                    <p:cTn id="357" fill="hold">
                      <p:stCondLst>
                        <p:cond delay="indefinite"/>
                      </p:stCondLst>
                      <p:childTnLst>
                        <p:par>
                          <p:cTn id="358" fill="hold">
                            <p:stCondLst>
                              <p:cond delay="0"/>
                            </p:stCondLst>
                            <p:childTnLst>
                              <p:par>
                                <p:cTn id="359" presetID="22" presetClass="entr" presetSubtype="4" fill="hold" grpId="0" nodeType="clickEffect">
                                  <p:stCondLst>
                                    <p:cond delay="0"/>
                                  </p:stCondLst>
                                  <p:childTnLst>
                                    <p:set>
                                      <p:cBhvr>
                                        <p:cTn id="360" dur="1" fill="hold">
                                          <p:stCondLst>
                                            <p:cond delay="0"/>
                                          </p:stCondLst>
                                        </p:cTn>
                                        <p:tgtEl>
                                          <p:spTgt spid="95"/>
                                        </p:tgtEl>
                                        <p:attrNameLst>
                                          <p:attrName>style.visibility</p:attrName>
                                        </p:attrNameLst>
                                      </p:cBhvr>
                                      <p:to>
                                        <p:strVal val="visible"/>
                                      </p:to>
                                    </p:set>
                                    <p:animEffect transition="in" filter="wipe(down)">
                                      <p:cBhvr>
                                        <p:cTn id="361" dur="500"/>
                                        <p:tgtEl>
                                          <p:spTgt spid="95"/>
                                        </p:tgtEl>
                                      </p:cBhvr>
                                    </p:animEffect>
                                  </p:childTnLst>
                                </p:cTn>
                              </p:par>
                            </p:childTnLst>
                          </p:cTn>
                        </p:par>
                      </p:childTnLst>
                    </p:cTn>
                  </p:par>
                  <p:par>
                    <p:cTn id="362" fill="hold">
                      <p:stCondLst>
                        <p:cond delay="indefinite"/>
                      </p:stCondLst>
                      <p:childTnLst>
                        <p:par>
                          <p:cTn id="363" fill="hold">
                            <p:stCondLst>
                              <p:cond delay="0"/>
                            </p:stCondLst>
                            <p:childTnLst>
                              <p:par>
                                <p:cTn id="364" presetID="3" presetClass="entr" presetSubtype="10" fill="hold" grpId="0" nodeType="clickEffect">
                                  <p:stCondLst>
                                    <p:cond delay="0"/>
                                  </p:stCondLst>
                                  <p:childTnLst>
                                    <p:set>
                                      <p:cBhvr>
                                        <p:cTn id="365" dur="1" fill="hold">
                                          <p:stCondLst>
                                            <p:cond delay="0"/>
                                          </p:stCondLst>
                                        </p:cTn>
                                        <p:tgtEl>
                                          <p:spTgt spid="59"/>
                                        </p:tgtEl>
                                        <p:attrNameLst>
                                          <p:attrName>style.visibility</p:attrName>
                                        </p:attrNameLst>
                                      </p:cBhvr>
                                      <p:to>
                                        <p:strVal val="visible"/>
                                      </p:to>
                                    </p:set>
                                    <p:animEffect transition="in" filter="blinds(horizontal)">
                                      <p:cBhvr>
                                        <p:cTn id="36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9" grpId="0"/>
      <p:bldP spid="10" grpId="0"/>
      <p:bldP spid="11" grpId="0"/>
      <p:bldP spid="12" grpId="0"/>
      <p:bldP spid="18" grpId="0"/>
      <p:bldP spid="13" grpId="0"/>
      <p:bldP spid="20" grpId="0"/>
      <p:bldP spid="26" grpId="0"/>
      <p:bldP spid="28" grpId="0"/>
      <p:bldP spid="29" grpId="0"/>
      <p:bldP spid="30" grpId="0"/>
      <p:bldP spid="31" grpId="0"/>
      <p:bldP spid="32" grpId="0"/>
      <p:bldP spid="32" grpId="1"/>
      <p:bldP spid="33" grpId="0"/>
      <p:bldP spid="33" grpId="1"/>
      <p:bldP spid="34" grpId="0"/>
      <p:bldP spid="34" grpId="1"/>
      <p:bldP spid="36" grpId="0"/>
      <p:bldP spid="36" grpId="1"/>
      <p:bldP spid="37" grpId="0"/>
      <p:bldP spid="38" grpId="0"/>
      <p:bldP spid="39" grpId="0"/>
      <p:bldP spid="40" grpId="0"/>
      <p:bldP spid="35"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P spid="58" grpId="0"/>
      <p:bldP spid="59" grpId="0"/>
      <p:bldP spid="57" grpId="0"/>
      <p:bldP spid="60" grpId="0"/>
      <p:bldP spid="61" grpId="0"/>
      <p:bldP spid="62" grpId="0"/>
      <p:bldP spid="63" grpId="0"/>
      <p:bldP spid="64" grpId="0"/>
      <p:bldP spid="67" grpId="0"/>
      <p:bldP spid="68" grpId="0"/>
      <p:bldP spid="69" grpId="0"/>
      <p:bldP spid="70" grpId="0"/>
      <p:bldP spid="79" grpId="0"/>
      <p:bldP spid="80" grpId="0"/>
      <p:bldP spid="90" grpId="0"/>
      <p:bldP spid="95" grpId="0"/>
      <p:bldP spid="85" grpId="0"/>
      <p:bldP spid="17" grpId="0" animBg="1"/>
      <p:bldP spid="86" grpId="0" animBg="1"/>
      <p:bldP spid="87" grpId="0"/>
      <p:bldP spid="88" grpId="0"/>
      <p:bldP spid="89"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9832" y="621482"/>
            <a:ext cx="11524006" cy="397031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若以物质单位质量得到的电子数衡量物质的消毒效率，则下列常用的消毒剂中，消毒效率最高的</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A.NaClO</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B.ClO</a:t>
            </a:r>
            <a:r>
              <a:rPr lang="en-US" altLang="zh-CN" sz="2800" kern="100" baseline="-25000" dirty="0" smtClean="0">
                <a:latin typeface="Times New Roman"/>
                <a:ea typeface="华文细黑"/>
                <a:cs typeface="Courier New"/>
              </a:rPr>
              <a:t>2</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D.Ca</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ClO</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四种消毒剂的质量均为</a:t>
            </a:r>
            <a:r>
              <a:rPr lang="en-US" altLang="zh-CN" sz="2800" kern="100" dirty="0">
                <a:latin typeface="Times New Roman"/>
                <a:ea typeface="华文细黑"/>
                <a:cs typeface="Courier New"/>
              </a:rPr>
              <a:t>1 g</a:t>
            </a:r>
            <a:r>
              <a:rPr lang="zh-CN" altLang="zh-CN" sz="2800" kern="100" dirty="0">
                <a:latin typeface="Times New Roman"/>
                <a:ea typeface="华文细黑"/>
                <a:cs typeface="Times New Roman"/>
              </a:rPr>
              <a:t>，则它们作消毒剂时得到电子的物质的量分别</a:t>
            </a:r>
            <a:r>
              <a:rPr lang="zh-CN" altLang="zh-CN" sz="2800" kern="100" dirty="0" smtClean="0">
                <a:latin typeface="Times New Roman"/>
                <a:ea typeface="华文细黑"/>
                <a:cs typeface="Times New Roman"/>
              </a:rPr>
              <a:t>为</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653927334"/>
              </p:ext>
            </p:extLst>
          </p:nvPr>
        </p:nvGraphicFramePr>
        <p:xfrm>
          <a:off x="2253871" y="3789834"/>
          <a:ext cx="5091113" cy="1208088"/>
        </p:xfrm>
        <a:graphic>
          <a:graphicData uri="http://schemas.openxmlformats.org/presentationml/2006/ole">
            <mc:AlternateContent xmlns:mc="http://schemas.openxmlformats.org/markup-compatibility/2006">
              <mc:Choice xmlns:v="urn:schemas-microsoft-com:vml" Requires="v">
                <p:oleObj spid="_x0000_s37191" name="文档" r:id="rId4" imgW="5091860" imgH="1208563" progId="Word.Document.12">
                  <p:embed/>
                </p:oleObj>
              </mc:Choice>
              <mc:Fallback>
                <p:oleObj name="文档" r:id="rId4" imgW="5091860" imgH="1208563" progId="Word.Document.12">
                  <p:embed/>
                  <p:pic>
                    <p:nvPicPr>
                      <p:cNvPr id="0" name=""/>
                      <p:cNvPicPr/>
                      <p:nvPr/>
                    </p:nvPicPr>
                    <p:blipFill>
                      <a:blip r:embed="rId5"/>
                      <a:stretch>
                        <a:fillRect/>
                      </a:stretch>
                    </p:blipFill>
                    <p:spPr>
                      <a:xfrm>
                        <a:off x="2253871" y="3789834"/>
                        <a:ext cx="5091113" cy="1208088"/>
                      </a:xfrm>
                      <a:prstGeom prst="rect">
                        <a:avLst/>
                      </a:prstGeom>
                    </p:spPr>
                  </p:pic>
                </p:oleObj>
              </mc:Fallback>
            </mc:AlternateContent>
          </a:graphicData>
        </a:graphic>
      </p:graphicFrame>
      <p:sp>
        <p:nvSpPr>
          <p:cNvPr id="19"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graphicFrame>
        <p:nvGraphicFramePr>
          <p:cNvPr id="3" name="对象 2"/>
          <p:cNvGraphicFramePr>
            <a:graphicFrameLocks noChangeAspect="1"/>
          </p:cNvGraphicFramePr>
          <p:nvPr>
            <p:extLst>
              <p:ext uri="{D42A27DB-BD31-4B8C-83A1-F6EECF244321}">
                <p14:modId xmlns:p14="http://schemas.microsoft.com/office/powerpoint/2010/main" val="2598273218"/>
              </p:ext>
            </p:extLst>
          </p:nvPr>
        </p:nvGraphicFramePr>
        <p:xfrm>
          <a:off x="371849" y="4633204"/>
          <a:ext cx="5089525" cy="1198562"/>
        </p:xfrm>
        <a:graphic>
          <a:graphicData uri="http://schemas.openxmlformats.org/presentationml/2006/ole">
            <mc:AlternateContent xmlns:mc="http://schemas.openxmlformats.org/markup-compatibility/2006">
              <mc:Choice xmlns:v="urn:schemas-microsoft-com:vml" Requires="v">
                <p:oleObj spid="_x0000_s37192" name="文档" r:id="rId21" imgW="5091860" imgH="1208203" progId="Word.Document.12">
                  <p:embed/>
                </p:oleObj>
              </mc:Choice>
              <mc:Fallback>
                <p:oleObj name="文档" r:id="rId21" imgW="5091860" imgH="1208203" progId="Word.Document.12">
                  <p:embed/>
                  <p:pic>
                    <p:nvPicPr>
                      <p:cNvPr id="0" name="对象 1"/>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71849" y="4633204"/>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781512236"/>
              </p:ext>
            </p:extLst>
          </p:nvPr>
        </p:nvGraphicFramePr>
        <p:xfrm>
          <a:off x="5142287" y="4583529"/>
          <a:ext cx="5089525" cy="1198562"/>
        </p:xfrm>
        <a:graphic>
          <a:graphicData uri="http://schemas.openxmlformats.org/presentationml/2006/ole">
            <mc:AlternateContent xmlns:mc="http://schemas.openxmlformats.org/markup-compatibility/2006">
              <mc:Choice xmlns:v="urn:schemas-microsoft-com:vml" Requires="v">
                <p:oleObj spid="_x0000_s37193" name="文档" r:id="rId24" imgW="5091860" imgH="1208203" progId="Word.Document.12">
                  <p:embed/>
                </p:oleObj>
              </mc:Choice>
              <mc:Fallback>
                <p:oleObj name="文档" r:id="rId24" imgW="5091860" imgH="1208203" progId="Word.Document.12">
                  <p:embed/>
                  <p:pic>
                    <p:nvPicPr>
                      <p:cNvPr id="0" name="对象 34"/>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5142287" y="4583529"/>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07501787"/>
              </p:ext>
            </p:extLst>
          </p:nvPr>
        </p:nvGraphicFramePr>
        <p:xfrm>
          <a:off x="380759" y="5661776"/>
          <a:ext cx="5089525" cy="1198562"/>
        </p:xfrm>
        <a:graphic>
          <a:graphicData uri="http://schemas.openxmlformats.org/presentationml/2006/ole">
            <mc:AlternateContent xmlns:mc="http://schemas.openxmlformats.org/markup-compatibility/2006">
              <mc:Choice xmlns:v="urn:schemas-microsoft-com:vml" Requires="v">
                <p:oleObj spid="_x0000_s37194" name="文档" r:id="rId27" imgW="5091860" imgH="1208203" progId="Word.Document.12">
                  <p:embed/>
                </p:oleObj>
              </mc:Choice>
              <mc:Fallback>
                <p:oleObj name="文档" r:id="rId27" imgW="5091860" imgH="1208203" progId="Word.Document.12">
                  <p:embed/>
                  <p:pic>
                    <p:nvPicPr>
                      <p:cNvPr id="0" name="对象 35"/>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380759" y="5661776"/>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0" name="矩形 49"/>
          <p:cNvSpPr/>
          <p:nvPr/>
        </p:nvSpPr>
        <p:spPr>
          <a:xfrm>
            <a:off x="5015086" y="5690551"/>
            <a:ext cx="4852610" cy="656846"/>
          </a:xfrm>
          <a:prstGeom prst="rect">
            <a:avLst/>
          </a:prstGeom>
        </p:spPr>
        <p:txBody>
          <a:bodyPr wrap="none">
            <a:spAutoFit/>
          </a:bodyPr>
          <a:lstStyle/>
          <a:p>
            <a:pPr algn="just">
              <a:lnSpc>
                <a:spcPct val="150000"/>
              </a:lnSpc>
              <a:spcAft>
                <a:spcPts val="0"/>
              </a:spcAft>
            </a:pPr>
            <a:r>
              <a:rPr lang="zh-CN" altLang="zh-CN" sz="2800" kern="100" dirty="0" smtClean="0">
                <a:latin typeface="Times New Roman"/>
                <a:ea typeface="华文细黑"/>
                <a:cs typeface="Times New Roman"/>
              </a:rPr>
              <a:t>所以消毒效率最高的是</a:t>
            </a:r>
            <a:r>
              <a:rPr lang="en-US" altLang="zh-CN" sz="2800" kern="100" dirty="0" smtClean="0">
                <a:latin typeface="Times New Roman"/>
                <a:ea typeface="华文细黑"/>
                <a:cs typeface="Courier New"/>
              </a:rPr>
              <a:t>ClO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p:txBody>
      </p:sp>
      <p:sp>
        <p:nvSpPr>
          <p:cNvPr id="7" name="矩形 6"/>
          <p:cNvSpPr/>
          <p:nvPr/>
        </p:nvSpPr>
        <p:spPr>
          <a:xfrm>
            <a:off x="5110244" y="1076680"/>
            <a:ext cx="423514" cy="818429"/>
          </a:xfrm>
          <a:prstGeom prst="rect">
            <a:avLst/>
          </a:prstGeom>
        </p:spPr>
        <p:txBody>
          <a:bodyPr wrap="none">
            <a:spAutoFit/>
          </a:bodyPr>
          <a:lstStyle/>
          <a:p>
            <a:pPr lvl="0" algn="just">
              <a:lnSpc>
                <a:spcPct val="200000"/>
              </a:lnSpc>
            </a:pPr>
            <a:r>
              <a:rPr lang="en-US" altLang="zh-CN" sz="2800" b="1" kern="100" dirty="0" smtClean="0">
                <a:solidFill>
                  <a:srgbClr val="E36C0A"/>
                </a:solidFill>
                <a:latin typeface="Times New Roman"/>
                <a:ea typeface="华文细黑"/>
                <a:cs typeface="Courier New"/>
              </a:rPr>
              <a:t>B</a:t>
            </a:r>
            <a:endParaRPr lang="zh-CN" altLang="zh-CN" sz="1050" b="1" kern="100" dirty="0">
              <a:solidFill>
                <a:prstClr val="black"/>
              </a:solidFill>
              <a:latin typeface="宋体"/>
              <a:cs typeface="Courier New"/>
            </a:endParaRPr>
          </a:p>
        </p:txBody>
      </p:sp>
    </p:spTree>
    <p:extLst>
      <p:ext uri="{BB962C8B-B14F-4D97-AF65-F5344CB8AC3E}">
        <p14:creationId xmlns:p14="http://schemas.microsoft.com/office/powerpoint/2010/main" val="41798728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3" end="3"/>
                                            </p:txEl>
                                          </p:spTgt>
                                        </p:tgtEl>
                                        <p:attrNameLst>
                                          <p:attrName>style.visibility</p:attrName>
                                        </p:attrNameLst>
                                      </p:cBhvr>
                                      <p:to>
                                        <p:strVal val="visible"/>
                                      </p:to>
                                    </p:set>
                                    <p:animEffect transition="in" filter="blinds(horizontal)">
                                      <p:cBhvr>
                                        <p:cTn id="7" dur="500"/>
                                        <p:tgtEl>
                                          <p:spTgt spid="3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50">
                                            <p:txEl>
                                              <p:pRg st="0" end="0"/>
                                            </p:txEl>
                                          </p:spTgt>
                                        </p:tgtEl>
                                        <p:attrNameLst>
                                          <p:attrName>style.visibility</p:attrName>
                                        </p:attrNameLst>
                                      </p:cBhvr>
                                      <p:to>
                                        <p:strVal val="visible"/>
                                      </p:to>
                                    </p:set>
                                    <p:animEffect transition="in" filter="blinds(horizontal)">
                                      <p:cBhvr>
                                        <p:cTn id="24" dur="500"/>
                                        <p:tgtEl>
                                          <p:spTgt spid="5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blinds(horizontal)">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nodeType="clickEffect">
                                  <p:stCondLst>
                                    <p:cond delay="0"/>
                                  </p:stCondLst>
                                  <p:childTnLst>
                                    <p:animEffect transition="out" filter="fade">
                                      <p:cBhvr>
                                        <p:cTn id="33" dur="500"/>
                                        <p:tgtEl>
                                          <p:spTgt spid="34">
                                            <p:txEl>
                                              <p:pRg st="3" end="3"/>
                                            </p:txEl>
                                          </p:spTgt>
                                        </p:tgtEl>
                                      </p:cBhvr>
                                    </p:animEffect>
                                    <p:set>
                                      <p:cBhvr>
                                        <p:cTn id="34" dur="1" fill="hold">
                                          <p:stCondLst>
                                            <p:cond delay="499"/>
                                          </p:stCondLst>
                                        </p:cTn>
                                        <p:tgtEl>
                                          <p:spTgt spid="34">
                                            <p:txEl>
                                              <p:pRg st="3" end="3"/>
                                            </p:txEl>
                                          </p:spTgt>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2"/>
                                        </p:tgtEl>
                                      </p:cBhvr>
                                    </p:animEffect>
                                    <p:set>
                                      <p:cBhvr>
                                        <p:cTn id="37" dur="1" fill="hold">
                                          <p:stCondLst>
                                            <p:cond delay="499"/>
                                          </p:stCondLst>
                                        </p:cTn>
                                        <p:tgtEl>
                                          <p:spTgt spid="2"/>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3"/>
                                        </p:tgtEl>
                                      </p:cBhvr>
                                    </p:animEffect>
                                    <p:set>
                                      <p:cBhvr>
                                        <p:cTn id="40" dur="1" fill="hold">
                                          <p:stCondLst>
                                            <p:cond delay="499"/>
                                          </p:stCondLst>
                                        </p:cTn>
                                        <p:tgtEl>
                                          <p:spTgt spid="3"/>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4"/>
                                        </p:tgtEl>
                                      </p:cBhvr>
                                    </p:animEffect>
                                    <p:set>
                                      <p:cBhvr>
                                        <p:cTn id="43" dur="1" fill="hold">
                                          <p:stCondLst>
                                            <p:cond delay="499"/>
                                          </p:stCondLst>
                                        </p:cTn>
                                        <p:tgtEl>
                                          <p:spTgt spid="4"/>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5"/>
                                        </p:tgtEl>
                                      </p:cBhvr>
                                    </p:animEffect>
                                    <p:set>
                                      <p:cBhvr>
                                        <p:cTn id="46" dur="1" fill="hold">
                                          <p:stCondLst>
                                            <p:cond delay="499"/>
                                          </p:stCondLst>
                                        </p:cTn>
                                        <p:tgtEl>
                                          <p:spTgt spid="5"/>
                                        </p:tgtEl>
                                        <p:attrNameLst>
                                          <p:attrName>style.visibility</p:attrName>
                                        </p:attrNameLst>
                                      </p:cBhvr>
                                      <p:to>
                                        <p:strVal val="hidden"/>
                                      </p:to>
                                    </p:set>
                                  </p:childTnLst>
                                </p:cTn>
                              </p:par>
                              <p:par>
                                <p:cTn id="47" presetID="10" presetClass="exit" presetSubtype="0" fill="hold" grpId="0" nodeType="withEffect">
                                  <p:stCondLst>
                                    <p:cond delay="0"/>
                                  </p:stCondLst>
                                  <p:childTnLst>
                                    <p:animEffect transition="out" filter="fade">
                                      <p:cBhvr>
                                        <p:cTn id="48" dur="500"/>
                                        <p:tgtEl>
                                          <p:spTgt spid="50">
                                            <p:txEl>
                                              <p:pRg st="0" end="0"/>
                                            </p:txEl>
                                          </p:spTgt>
                                        </p:tgtEl>
                                      </p:cBhvr>
                                    </p:animEffect>
                                    <p:set>
                                      <p:cBhvr>
                                        <p:cTn id="49" dur="1" fill="hold">
                                          <p:stCondLst>
                                            <p:cond delay="499"/>
                                          </p:stCondLst>
                                        </p:cTn>
                                        <p:tgtEl>
                                          <p:spTgt spid="50">
                                            <p:txEl>
                                              <p:pRg st="0" end="0"/>
                                            </p:txEl>
                                          </p:spTgt>
                                        </p:tgtEl>
                                        <p:attrNameLst>
                                          <p:attrName>style.visibility</p:attrName>
                                        </p:attrNameLst>
                                      </p:cBhvr>
                                      <p:to>
                                        <p:strVal val="hidden"/>
                                      </p:to>
                                    </p:set>
                                  </p:childTnLst>
                                </p:cTn>
                              </p:par>
                              <p:par>
                                <p:cTn id="50" presetID="10" presetClass="exit" presetSubtype="0" fill="hold" grpId="1" nodeType="withEffect">
                                  <p:stCondLst>
                                    <p:cond delay="0"/>
                                  </p:stCondLst>
                                  <p:childTnLst>
                                    <p:animEffect transition="out" filter="fade">
                                      <p:cBhvr>
                                        <p:cTn id="51" dur="500"/>
                                        <p:tgtEl>
                                          <p:spTgt spid="7"/>
                                        </p:tgtEl>
                                      </p:cBhvr>
                                    </p:animEffect>
                                    <p:set>
                                      <p:cBhvr>
                                        <p:cTn id="52"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35"/>
                  </p:tgtEl>
                </p:cond>
              </p:nextCondLst>
            </p:seq>
          </p:childTnLst>
        </p:cTn>
      </p:par>
    </p:tnLst>
    <p:bldLst>
      <p:bldP spid="50" grpId="0" build="allAtOnce"/>
      <p:bldP spid="7" grpId="0"/>
      <p:bldP spid="7" grpId="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16600" y="837506"/>
            <a:ext cx="11639246" cy="3970318"/>
          </a:xfrm>
          <a:prstGeom prst="rect">
            <a:avLst/>
          </a:prstGeom>
        </p:spPr>
        <p:txBody>
          <a:bodyPr>
            <a:spAutoFit/>
          </a:bodyPr>
          <a:lstStyle/>
          <a:p>
            <a:pPr algn="just">
              <a:lnSpc>
                <a:spcPct val="150000"/>
              </a:lnSpc>
              <a:spcAft>
                <a:spcPts val="0"/>
              </a:spcAft>
            </a:pPr>
            <a:r>
              <a:rPr lang="en-US" altLang="zh-CN" sz="2800" kern="100" dirty="0">
                <a:latin typeface="宋体"/>
                <a:ea typeface="华文细黑"/>
                <a:cs typeface="Times New Roman"/>
              </a:rPr>
              <a:t>Ⅱ</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铅是一种金属元素，可用作耐酸腐蚀、蓄电池等的材料。其合金可作铅字、轴承、电缆包皮之用，还可作体育运动器材铅球等。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配平下列化学反应方程式，把系数以及相关物质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写化学式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填写在空格上，并标出电子转移的方向和数目。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__PbO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__HNO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=__HMnO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a:t>
            </a:r>
            <a:r>
              <a:rPr lang="en-US" altLang="zh-CN" sz="2800" kern="100" dirty="0" err="1">
                <a:latin typeface="Times New Roman"/>
                <a:ea typeface="华文细黑"/>
                <a:cs typeface="Courier New"/>
              </a:rPr>
              <a:t>Pb</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__PbSO</a:t>
            </a:r>
            <a:r>
              <a:rPr lang="en-US" altLang="zh-CN" sz="2800" kern="100" baseline="-25000" dirty="0">
                <a:latin typeface="Times New Roman"/>
                <a:ea typeface="华文细黑"/>
                <a:cs typeface="Courier New"/>
              </a:rPr>
              <a:t>4</a:t>
            </a:r>
            <a:r>
              <a:rPr lang="en-US" altLang="zh-CN" sz="2800" kern="100" dirty="0">
                <a:latin typeface="宋体"/>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a:t>
            </a:r>
            <a:endParaRPr lang="en-US" altLang="zh-CN" sz="2800" kern="100" dirty="0">
              <a:latin typeface="Times New Roman"/>
              <a:ea typeface="华文细黑"/>
              <a:cs typeface="Courier New"/>
            </a:endParaRPr>
          </a:p>
        </p:txBody>
      </p:sp>
      <p:sp>
        <p:nvSpPr>
          <p:cNvPr id="2" name="矩形 1"/>
          <p:cNvSpPr/>
          <p:nvPr/>
        </p:nvSpPr>
        <p:spPr>
          <a:xfrm>
            <a:off x="26855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5</a:t>
            </a:r>
            <a:endParaRPr lang="zh-CN" altLang="en-US" sz="2800" kern="100" dirty="0">
              <a:solidFill>
                <a:schemeClr val="accent6">
                  <a:lumMod val="75000"/>
                </a:schemeClr>
              </a:solidFill>
              <a:latin typeface="Times New Roman"/>
              <a:ea typeface="华文细黑"/>
              <a:cs typeface="Courier New"/>
            </a:endParaRPr>
          </a:p>
        </p:txBody>
      </p:sp>
      <p:sp>
        <p:nvSpPr>
          <p:cNvPr id="3" name="矩形 2"/>
          <p:cNvSpPr/>
          <p:nvPr/>
        </p:nvSpPr>
        <p:spPr>
          <a:xfrm>
            <a:off x="176456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4" name="矩形 3"/>
          <p:cNvSpPr/>
          <p:nvPr/>
        </p:nvSpPr>
        <p:spPr>
          <a:xfrm>
            <a:off x="352412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6</a:t>
            </a:r>
            <a:endParaRPr lang="zh-CN" altLang="en-US" sz="2800" kern="100" dirty="0">
              <a:solidFill>
                <a:schemeClr val="accent6">
                  <a:lumMod val="75000"/>
                </a:schemeClr>
              </a:solidFill>
              <a:latin typeface="Times New Roman"/>
              <a:ea typeface="华文细黑"/>
              <a:cs typeface="Courier New"/>
            </a:endParaRPr>
          </a:p>
        </p:txBody>
      </p:sp>
      <p:sp>
        <p:nvSpPr>
          <p:cNvPr id="5" name="矩形 4"/>
          <p:cNvSpPr/>
          <p:nvPr/>
        </p:nvSpPr>
        <p:spPr>
          <a:xfrm>
            <a:off x="5396334"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6" name="矩形 5"/>
          <p:cNvSpPr/>
          <p:nvPr/>
        </p:nvSpPr>
        <p:spPr>
          <a:xfrm>
            <a:off x="720580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3</a:t>
            </a:r>
            <a:endParaRPr lang="zh-CN" altLang="en-US" sz="2800" kern="100" dirty="0">
              <a:solidFill>
                <a:schemeClr val="accent6">
                  <a:lumMod val="75000"/>
                </a:schemeClr>
              </a:solidFill>
              <a:latin typeface="Times New Roman"/>
              <a:ea typeface="华文细黑"/>
              <a:cs typeface="Courier New"/>
            </a:endParaRPr>
          </a:p>
        </p:txBody>
      </p:sp>
      <p:sp>
        <p:nvSpPr>
          <p:cNvPr id="7" name="矩形 6"/>
          <p:cNvSpPr/>
          <p:nvPr/>
        </p:nvSpPr>
        <p:spPr>
          <a:xfrm>
            <a:off x="9263558" y="354331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9" name="矩形 8"/>
          <p:cNvSpPr/>
          <p:nvPr/>
        </p:nvSpPr>
        <p:spPr>
          <a:xfrm>
            <a:off x="231190" y="4097016"/>
            <a:ext cx="1003801" cy="523220"/>
          </a:xfrm>
          <a:prstGeom prst="rect">
            <a:avLst/>
          </a:prstGeom>
        </p:spPr>
        <p:txBody>
          <a:bodyPr wrap="none">
            <a:spAutoFit/>
          </a:bodyPr>
          <a:lstStyle/>
          <a:p>
            <a:r>
              <a:rPr lang="en-US" altLang="zh-CN" sz="2800" kern="100" dirty="0">
                <a:solidFill>
                  <a:srgbClr val="E36C0A"/>
                </a:solidFill>
                <a:latin typeface="Times New Roman"/>
                <a:ea typeface="华文细黑"/>
              </a:rPr>
              <a:t>2H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pic>
        <p:nvPicPr>
          <p:cNvPr id="38914" name="图片 1"/>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89197" y="4962134"/>
            <a:ext cx="2430463"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Rectangle 21">
            <a:hlinkClick r:id="rId3"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7" name="Rectangle 21">
            <a:hlinkClick r:id="rId4"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8" name="Rectangle 21">
            <a:hlinkClick r:id="rId5"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9" name="Rectangle 21">
            <a:hlinkClick r:id="rId6"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0" name="Rectangle 21">
            <a:hlinkClick r:id="rId7"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1" name="Rectangle 21">
            <a:hlinkClick r:id="rId8"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2" name="Rectangle 21">
            <a:hlinkClick r:id="rId9"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3" name="Rectangle 21">
            <a:hlinkClick r:id="rId10"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49" name="Rectangle 21">
            <a:hlinkClick r:id="rId11"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0" name="Rectangle 21">
            <a:hlinkClick r:id="rId12"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2" name="Rectangle 21">
            <a:hlinkClick r:id="rId13"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3" name="Rectangle 21">
            <a:hlinkClick r:id="rId14"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4" name="Rectangle 21">
            <a:hlinkClick r:id="rId15"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5" name="Rectangle 21">
            <a:hlinkClick r:id="rId16"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6" name="矩形 5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7" name="圆角矩形 56"/>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41217402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linds(horizontal)">
                                      <p:cBhvr>
                                        <p:cTn id="25" dur="500"/>
                                        <p:tgtEl>
                                          <p:spTgt spid="7"/>
                                        </p:tgtEl>
                                      </p:cBhvr>
                                    </p:animEffect>
                                  </p:childTnLst>
                                </p:cTn>
                              </p:par>
                              <p:par>
                                <p:cTn id="26" presetID="3" presetClass="entr" presetSubtype="10" fill="hold" nodeType="withEffect">
                                  <p:stCondLst>
                                    <p:cond delay="0"/>
                                  </p:stCondLst>
                                  <p:childTnLst>
                                    <p:set>
                                      <p:cBhvr>
                                        <p:cTn id="27" dur="1" fill="hold">
                                          <p:stCondLst>
                                            <p:cond delay="0"/>
                                          </p:stCondLst>
                                        </p:cTn>
                                        <p:tgtEl>
                                          <p:spTgt spid="38914"/>
                                        </p:tgtEl>
                                        <p:attrNameLst>
                                          <p:attrName>style.visibility</p:attrName>
                                        </p:attrNameLst>
                                      </p:cBhvr>
                                      <p:to>
                                        <p:strVal val="visible"/>
                                      </p:to>
                                    </p:set>
                                    <p:animEffect transition="in" filter="blinds(horizontal)">
                                      <p:cBhvr>
                                        <p:cTn id="28" dur="500"/>
                                        <p:tgtEl>
                                          <p:spTgt spid="3891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2"/>
                                        </p:tgtEl>
                                      </p:cBhvr>
                                    </p:animEffect>
                                    <p:set>
                                      <p:cBhvr>
                                        <p:cTn id="36" dur="1" fill="hold">
                                          <p:stCondLst>
                                            <p:cond delay="499"/>
                                          </p:stCondLst>
                                        </p:cTn>
                                        <p:tgtEl>
                                          <p:spTgt spid="2"/>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3"/>
                                        </p:tgtEl>
                                      </p:cBhvr>
                                    </p:animEffect>
                                    <p:set>
                                      <p:cBhvr>
                                        <p:cTn id="39" dur="1" fill="hold">
                                          <p:stCondLst>
                                            <p:cond delay="499"/>
                                          </p:stCondLst>
                                        </p:cTn>
                                        <p:tgtEl>
                                          <p:spTgt spid="3"/>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4"/>
                                        </p:tgtEl>
                                      </p:cBhvr>
                                    </p:animEffect>
                                    <p:set>
                                      <p:cBhvr>
                                        <p:cTn id="42" dur="1" fill="hold">
                                          <p:stCondLst>
                                            <p:cond delay="499"/>
                                          </p:stCondLst>
                                        </p:cTn>
                                        <p:tgtEl>
                                          <p:spTgt spid="4"/>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5"/>
                                        </p:tgtEl>
                                      </p:cBhvr>
                                    </p:animEffect>
                                    <p:set>
                                      <p:cBhvr>
                                        <p:cTn id="45" dur="1" fill="hold">
                                          <p:stCondLst>
                                            <p:cond delay="499"/>
                                          </p:stCondLst>
                                        </p:cTn>
                                        <p:tgtEl>
                                          <p:spTgt spid="5"/>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6"/>
                                        </p:tgtEl>
                                      </p:cBhvr>
                                    </p:animEffect>
                                    <p:set>
                                      <p:cBhvr>
                                        <p:cTn id="48" dur="1" fill="hold">
                                          <p:stCondLst>
                                            <p:cond delay="499"/>
                                          </p:stCondLst>
                                        </p:cTn>
                                        <p:tgtEl>
                                          <p:spTgt spid="6"/>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7"/>
                                        </p:tgtEl>
                                      </p:cBhvr>
                                    </p:animEffect>
                                    <p:set>
                                      <p:cBhvr>
                                        <p:cTn id="51" dur="1" fill="hold">
                                          <p:stCondLst>
                                            <p:cond delay="499"/>
                                          </p:stCondLst>
                                        </p:cTn>
                                        <p:tgtEl>
                                          <p:spTgt spid="7"/>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38914"/>
                                        </p:tgtEl>
                                      </p:cBhvr>
                                    </p:animEffect>
                                    <p:set>
                                      <p:cBhvr>
                                        <p:cTn id="54" dur="1" fill="hold">
                                          <p:stCondLst>
                                            <p:cond delay="499"/>
                                          </p:stCondLst>
                                        </p:cTn>
                                        <p:tgtEl>
                                          <p:spTgt spid="38914"/>
                                        </p:tgtEl>
                                        <p:attrNameLst>
                                          <p:attrName>style.visibility</p:attrName>
                                        </p:attrNameLst>
                                      </p:cBhvr>
                                      <p:to>
                                        <p:strVal val="hidden"/>
                                      </p:to>
                                    </p:set>
                                  </p:childTnLst>
                                </p:cTn>
                              </p:par>
                            </p:childTnLst>
                          </p:cTn>
                        </p:par>
                      </p:childTnLst>
                    </p:cTn>
                  </p:par>
                </p:childTnLst>
              </p:cTn>
              <p:nextCondLst>
                <p:cond evt="onClick" delay="0">
                  <p:tgtEl>
                    <p:spTgt spid="57"/>
                  </p:tgtEl>
                </p:cond>
              </p:nextCondLst>
            </p:seq>
          </p:childTnLst>
        </p:cTn>
      </p:par>
    </p:tnLst>
    <p:bldLst>
      <p:bldP spid="2" grpId="0"/>
      <p:bldP spid="2" grpId="1"/>
      <p:bldP spid="3" grpId="0"/>
      <p:bldP spid="3" grpId="1"/>
      <p:bldP spid="4" grpId="0"/>
      <p:bldP spid="4" grpId="1"/>
      <p:bldP spid="5" grpId="0"/>
      <p:bldP spid="5" grpId="1"/>
      <p:bldP spid="6" grpId="0"/>
      <p:bldP spid="6" grpId="1"/>
      <p:bldP spid="7" grpId="0"/>
      <p:bldP spid="7" grpId="1"/>
      <p:bldP spid="9" grpId="0"/>
      <p:bldP spid="9" grpId="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373366" y="693490"/>
            <a:ext cx="11296938" cy="3618939"/>
          </a:xfrm>
          <a:prstGeom prst="rect">
            <a:avLst/>
          </a:prstGeom>
        </p:spPr>
        <p:txBody>
          <a:bodyPr>
            <a:spAutoFit/>
          </a:bodyPr>
          <a:lstStyle/>
          <a:p>
            <a:pPr lvl="0" algn="just">
              <a:lnSpc>
                <a:spcPts val="55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把反应后的溶液稀释到</a:t>
            </a:r>
            <a:r>
              <a:rPr lang="en-US" altLang="zh-CN" sz="2800" kern="100" dirty="0">
                <a:solidFill>
                  <a:prstClr val="black"/>
                </a:solidFill>
                <a:latin typeface="Times New Roman"/>
                <a:ea typeface="华文细黑"/>
                <a:cs typeface="Courier New"/>
              </a:rPr>
              <a:t>1 L</a:t>
            </a:r>
            <a:r>
              <a:rPr lang="zh-CN" altLang="zh-CN" sz="2800" kern="100" dirty="0">
                <a:solidFill>
                  <a:prstClr val="black"/>
                </a:solidFill>
                <a:latin typeface="Times New Roman"/>
                <a:ea typeface="华文细黑"/>
                <a:cs typeface="Times New Roman"/>
              </a:rPr>
              <a:t>，测出其中的</a:t>
            </a:r>
            <a:r>
              <a:rPr lang="en-US" altLang="zh-CN" sz="2800" kern="100" dirty="0">
                <a:solidFill>
                  <a:prstClr val="black"/>
                </a:solidFill>
                <a:latin typeface="Times New Roman"/>
                <a:ea typeface="华文细黑"/>
                <a:cs typeface="Courier New"/>
              </a:rPr>
              <a:t>Pb</a:t>
            </a:r>
            <a:r>
              <a:rPr lang="en-US" altLang="zh-CN" sz="2800" kern="100" baseline="30000" dirty="0">
                <a:solidFill>
                  <a:prstClr val="black"/>
                </a:solidFill>
                <a:latin typeface="Times New Roman"/>
                <a:ea typeface="华文细黑"/>
                <a:cs typeface="Courier New"/>
              </a:rPr>
              <a:t>2</a:t>
            </a:r>
            <a:r>
              <a:rPr lang="zh-CN" altLang="zh-CN" sz="2800" kern="100" baseline="30000" dirty="0">
                <a:solidFill>
                  <a:prstClr val="black"/>
                </a:solidFill>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的浓度为</a:t>
            </a:r>
            <a:r>
              <a:rPr lang="en-US" altLang="zh-CN" sz="2800" kern="100" dirty="0">
                <a:solidFill>
                  <a:prstClr val="black"/>
                </a:solidFill>
                <a:latin typeface="Times New Roman"/>
                <a:ea typeface="华文细黑"/>
                <a:cs typeface="Courier New"/>
              </a:rPr>
              <a:t>0.6 </a:t>
            </a:r>
            <a:r>
              <a:rPr lang="en-US" altLang="zh-CN" sz="2800" kern="100" dirty="0" err="1">
                <a:solidFill>
                  <a:prstClr val="black"/>
                </a:solidFill>
                <a:latin typeface="Times New Roman"/>
                <a:ea typeface="华文细黑"/>
                <a:cs typeface="Courier New"/>
              </a:rPr>
              <a:t>mol·L</a:t>
            </a:r>
            <a:r>
              <a:rPr lang="zh-CN" altLang="zh-CN" sz="2800" kern="100" baseline="30000" dirty="0">
                <a:solidFill>
                  <a:prstClr val="black"/>
                </a:solidFill>
                <a:latin typeface="Times New Roman"/>
                <a:ea typeface="华文细黑"/>
                <a:cs typeface="Times New Roman"/>
              </a:rPr>
              <a:t>－</a:t>
            </a:r>
            <a:r>
              <a:rPr lang="en-US" altLang="zh-CN" sz="2800" kern="100" baseline="300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，则反应中转移的电子数为</a:t>
            </a:r>
            <a:r>
              <a:rPr lang="en-US" altLang="zh-CN" sz="2800" kern="100" dirty="0">
                <a:solidFill>
                  <a:prstClr val="black"/>
                </a:solidFill>
                <a:latin typeface="Times New Roman"/>
                <a:ea typeface="华文细黑"/>
                <a:cs typeface="Courier New"/>
              </a:rPr>
              <a:t>______</a:t>
            </a:r>
            <a:r>
              <a:rPr lang="zh-CN" altLang="zh-CN" sz="2800" kern="100" dirty="0">
                <a:solidFill>
                  <a:prstClr val="black"/>
                </a:solidFill>
                <a:latin typeface="Times New Roman"/>
                <a:ea typeface="华文细黑"/>
                <a:cs typeface="Times New Roman"/>
              </a:rPr>
              <a:t>个</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根据上述方程式中的化学计量数，当生成</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时转移</a:t>
            </a:r>
            <a:r>
              <a:rPr lang="en-US" altLang="zh-CN" sz="2800" kern="100" dirty="0">
                <a:latin typeface="Times New Roman"/>
                <a:ea typeface="华文细黑"/>
                <a:cs typeface="Courier New"/>
              </a:rPr>
              <a:t>10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，所以当生成</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时，应转移电子数</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en-US" altLang="zh-CN" sz="2800" kern="100" dirty="0">
                <a:latin typeface="Times New Roman"/>
                <a:ea typeface="华文细黑"/>
                <a:cs typeface="Courier New"/>
              </a:rPr>
              <a:t>0.6</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739569114"/>
              </p:ext>
            </p:extLst>
          </p:nvPr>
        </p:nvGraphicFramePr>
        <p:xfrm>
          <a:off x="7397815" y="3488849"/>
          <a:ext cx="569913" cy="1055688"/>
        </p:xfrm>
        <a:graphic>
          <a:graphicData uri="http://schemas.openxmlformats.org/presentationml/2006/ole">
            <mc:AlternateContent xmlns:mc="http://schemas.openxmlformats.org/markup-compatibility/2006">
              <mc:Choice xmlns:v="urn:schemas-microsoft-com:vml" Requires="v">
                <p:oleObj spid="_x0000_s40107" name="文档" r:id="rId4" imgW="570283" imgH="1056278" progId="Word.Document.12">
                  <p:embed/>
                </p:oleObj>
              </mc:Choice>
              <mc:Fallback>
                <p:oleObj name="文档" r:id="rId4" imgW="570283" imgH="1056278" progId="Word.Document.12">
                  <p:embed/>
                  <p:pic>
                    <p:nvPicPr>
                      <p:cNvPr id="0" name=""/>
                      <p:cNvPicPr/>
                      <p:nvPr/>
                    </p:nvPicPr>
                    <p:blipFill>
                      <a:blip r:embed="rId5"/>
                      <a:stretch>
                        <a:fillRect/>
                      </a:stretch>
                    </p:blipFill>
                    <p:spPr>
                      <a:xfrm>
                        <a:off x="7397815" y="3488849"/>
                        <a:ext cx="569913" cy="1055688"/>
                      </a:xfrm>
                      <a:prstGeom prst="rect">
                        <a:avLst/>
                      </a:prstGeom>
                    </p:spPr>
                  </p:pic>
                </p:oleObj>
              </mc:Fallback>
            </mc:AlternateContent>
          </a:graphicData>
        </a:graphic>
      </p:graphicFrame>
      <p:sp>
        <p:nvSpPr>
          <p:cNvPr id="4" name="矩形 3"/>
          <p:cNvSpPr/>
          <p:nvPr/>
        </p:nvSpPr>
        <p:spPr>
          <a:xfrm>
            <a:off x="4541510" y="1366025"/>
            <a:ext cx="776175"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2</a:t>
            </a:r>
            <a:r>
              <a:rPr lang="en-US" altLang="zh-CN" sz="2800" i="1" kern="100" dirty="0">
                <a:solidFill>
                  <a:srgbClr val="E36C0A"/>
                </a:solidFill>
                <a:latin typeface="Times New Roman"/>
                <a:ea typeface="华文细黑"/>
                <a:cs typeface="Courier New"/>
              </a:rPr>
              <a:t>N</a:t>
            </a:r>
            <a:r>
              <a:rPr lang="en-US" altLang="zh-CN" sz="2800" kern="100" baseline="-25000" dirty="0">
                <a:solidFill>
                  <a:srgbClr val="E36C0A"/>
                </a:solidFill>
                <a:latin typeface="Times New Roman"/>
                <a:ea typeface="华文细黑"/>
                <a:cs typeface="Courier New"/>
              </a:rPr>
              <a:t>A</a:t>
            </a:r>
            <a:endParaRPr lang="zh-CN" altLang="zh-CN" sz="2800" kern="100" dirty="0">
              <a:effectLst/>
              <a:latin typeface="宋体"/>
              <a:cs typeface="Courier New"/>
            </a:endParaRPr>
          </a:p>
        </p:txBody>
      </p:sp>
      <p:sp>
        <p:nvSpPr>
          <p:cNvPr id="21" name="Rectangle 21">
            <a:hlinkClick r:id="rId6"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7"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8"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9"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0"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1"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2"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3"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4"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5"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6"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7"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8"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0" name="Rectangle 21">
            <a:hlinkClick r:id="rId19"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2" name="矩形 5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3" name="圆角矩形 52">
            <a:hlinkClick r:id="rId20"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54" name="圆角矩形 53">
            <a:hlinkClick r:id="" action="ppaction://noaction"/>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0802997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1" end="1"/>
                                            </p:txEl>
                                          </p:spTgt>
                                        </p:tgtEl>
                                        <p:attrNameLst>
                                          <p:attrName>style.visibility</p:attrName>
                                        </p:attrNameLst>
                                      </p:cBhvr>
                                      <p:to>
                                        <p:strVal val="visible"/>
                                      </p:to>
                                    </p:set>
                                    <p:animEffect transition="in" filter="blinds(horizontal)">
                                      <p:cBhvr>
                                        <p:cTn id="7" dur="500"/>
                                        <p:tgtEl>
                                          <p:spTgt spid="3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2" end="2"/>
                                            </p:txEl>
                                          </p:spTgt>
                                        </p:tgtEl>
                                        <p:attrNameLst>
                                          <p:attrName>style.visibility</p:attrName>
                                        </p:attrNameLst>
                                      </p:cBhvr>
                                      <p:to>
                                        <p:strVal val="visible"/>
                                      </p:to>
                                    </p:set>
                                    <p:animEffect transition="in" filter="blinds(horizontal)">
                                      <p:cBhvr>
                                        <p:cTn id="12" dur="500"/>
                                        <p:tgtEl>
                                          <p:spTgt spid="34">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500"/>
                                        <p:tgtEl>
                                          <p:spTgt spid="34">
                                            <p:txEl>
                                              <p:pRg st="1" end="1"/>
                                            </p:txEl>
                                          </p:spTgt>
                                        </p:tgtEl>
                                      </p:cBhvr>
                                    </p:animEffect>
                                    <p:set>
                                      <p:cBhvr>
                                        <p:cTn id="25" dur="1" fill="hold">
                                          <p:stCondLst>
                                            <p:cond delay="499"/>
                                          </p:stCondLst>
                                        </p:cTn>
                                        <p:tgtEl>
                                          <p:spTgt spid="34">
                                            <p:txEl>
                                              <p:pRg st="1" end="1"/>
                                            </p:txEl>
                                          </p:spTgt>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34">
                                            <p:txEl>
                                              <p:pRg st="2" end="2"/>
                                            </p:txEl>
                                          </p:spTgt>
                                        </p:tgtEl>
                                      </p:cBhvr>
                                    </p:animEffect>
                                    <p:set>
                                      <p:cBhvr>
                                        <p:cTn id="28" dur="1" fill="hold">
                                          <p:stCondLst>
                                            <p:cond delay="499"/>
                                          </p:stCondLst>
                                        </p:cTn>
                                        <p:tgtEl>
                                          <p:spTgt spid="34">
                                            <p:txEl>
                                              <p:pRg st="2" end="2"/>
                                            </p:txEl>
                                          </p:spTgt>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2"/>
                                        </p:tgtEl>
                                      </p:cBhvr>
                                    </p:animEffect>
                                    <p:set>
                                      <p:cBhvr>
                                        <p:cTn id="31" dur="1" fill="hold">
                                          <p:stCondLst>
                                            <p:cond delay="499"/>
                                          </p:stCondLst>
                                        </p:cTn>
                                        <p:tgtEl>
                                          <p:spTgt spid="2"/>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500"/>
                                        <p:tgtEl>
                                          <p:spTgt spid="4"/>
                                        </p:tgtEl>
                                      </p:cBhvr>
                                    </p:animEffect>
                                    <p:set>
                                      <p:cBhvr>
                                        <p:cTn id="34"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54"/>
                  </p:tgtEl>
                </p:cond>
              </p:nextCondLst>
            </p:seq>
          </p:childTnLst>
        </p:cTn>
      </p:par>
    </p:tnLst>
    <p:bldLst>
      <p:bldP spid="4" grpId="0"/>
      <p:bldP spid="4"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06574" y="91718"/>
            <a:ext cx="11593288" cy="400107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题</a:t>
            </a:r>
            <a:r>
              <a:rPr lang="zh-CN" altLang="zh-CN" sz="2800" b="1" kern="100" dirty="0">
                <a:solidFill>
                  <a:srgbClr val="0000FF"/>
                </a:solidFill>
                <a:latin typeface="Times New Roman"/>
                <a:cs typeface="Times New Roman"/>
              </a:rPr>
              <a:t>组三　缺项配平</a:t>
            </a:r>
            <a:r>
              <a:rPr lang="zh-CN" altLang="zh-CN" sz="2800" b="1" kern="100" dirty="0" smtClean="0">
                <a:solidFill>
                  <a:srgbClr val="0000FF"/>
                </a:solidFill>
                <a:latin typeface="Times New Roman"/>
                <a:cs typeface="Times New Roman"/>
              </a:rPr>
              <a:t>类</a:t>
            </a:r>
          </a:p>
          <a:p>
            <a:pPr algn="just">
              <a:lnSpc>
                <a:spcPct val="150000"/>
              </a:lnSpc>
              <a:spcAft>
                <a:spcPts val="0"/>
              </a:spcAft>
            </a:pPr>
            <a:r>
              <a:rPr lang="en-US" altLang="zh-CN" sz="2800" kern="100" dirty="0" smtClean="0">
                <a:latin typeface="Times New Roman"/>
                <a:ea typeface="华文细黑"/>
                <a:cs typeface="Courier New"/>
              </a:rPr>
              <a:t>3.(1)__</a:t>
            </a:r>
            <a:r>
              <a:rPr lang="en-US" altLang="zh-CN" sz="2800" kern="100" dirty="0" err="1" smtClean="0">
                <a:latin typeface="Times New Roman"/>
                <a:ea typeface="华文细黑"/>
                <a:cs typeface="Courier New"/>
              </a:rPr>
              <a:t>ClO</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__Fe(OH)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Cl</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(2)____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=____Mn</a:t>
            </a:r>
            <a:r>
              <a:rPr lang="en-US" altLang="zh-CN" sz="2800" kern="100" baseline="30000" dirty="0" smtClean="0">
                <a:latin typeface="Times New Roman"/>
                <a:ea typeface="华文细黑"/>
                <a:cs typeface="Courier New"/>
              </a:rPr>
              <a:t>2</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____O</a:t>
            </a:r>
            <a:r>
              <a:rPr lang="en-US" altLang="zh-CN" sz="2800" kern="100" baseline="-25000" dirty="0" smtClean="0">
                <a:latin typeface="Times New Roman"/>
                <a:ea typeface="华文细黑"/>
                <a:cs typeface="Courier New"/>
              </a:rPr>
              <a:t>2</a:t>
            </a:r>
            <a:r>
              <a:rPr lang="en-US" altLang="zh-CN" sz="2800" kern="100" dirty="0" smtClean="0">
                <a:latin typeface="宋体"/>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p>
          <a:p>
            <a:pPr algn="just">
              <a:lnSpc>
                <a:spcPct val="150000"/>
              </a:lnSpc>
              <a:spcAft>
                <a:spcPts val="0"/>
              </a:spcAft>
            </a:pPr>
            <a:r>
              <a:rPr lang="en-US" altLang="zh-CN" sz="2800" kern="100" dirty="0" smtClean="0">
                <a:latin typeface="Times New Roman"/>
                <a:ea typeface="华文细黑"/>
                <a:cs typeface="Courier New"/>
              </a:rPr>
              <a:t>(3)</a:t>
            </a:r>
            <a:r>
              <a:rPr lang="zh-CN" altLang="zh-CN" sz="2800" kern="100" dirty="0" smtClean="0">
                <a:latin typeface="Times New Roman"/>
                <a:ea typeface="华文细黑"/>
                <a:cs typeface="Times New Roman"/>
              </a:rPr>
              <a:t>某高温还原法制备新型陶瓷氮化铝</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AlN</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的反应体系中的物质有：</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CO</a:t>
            </a:r>
            <a:r>
              <a:rPr lang="zh-CN" altLang="zh-CN" sz="2800" kern="100" dirty="0" smtClean="0">
                <a:latin typeface="Times New Roman"/>
                <a:ea typeface="华文细黑"/>
                <a:cs typeface="Times New Roman"/>
              </a:rPr>
              <a:t>。</a:t>
            </a:r>
            <a:endParaRPr lang="zh-CN" altLang="zh-CN" sz="1050" kern="100" dirty="0" smtClean="0">
              <a:latin typeface="宋体"/>
              <a:cs typeface="Courier New"/>
            </a:endParaRPr>
          </a:p>
          <a:p>
            <a:pPr algn="just">
              <a:lnSpc>
                <a:spcPct val="150000"/>
              </a:lnSpc>
              <a:spcAft>
                <a:spcPts val="0"/>
              </a:spcAft>
            </a:pPr>
            <a:r>
              <a:rPr lang="zh-CN" altLang="zh-CN" sz="2800" kern="100" dirty="0" smtClean="0">
                <a:latin typeface="Times New Roman"/>
                <a:ea typeface="华文细黑"/>
                <a:cs typeface="Times New Roman"/>
              </a:rPr>
              <a:t>请将</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之外的反应物与生成物分别填入以下空格内，并配平。</a:t>
            </a:r>
            <a:endParaRPr lang="zh-CN" altLang="zh-CN" sz="1050" kern="100" dirty="0">
              <a:latin typeface="宋体"/>
              <a:cs typeface="Courier New"/>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347007704"/>
              </p:ext>
            </p:extLst>
          </p:nvPr>
        </p:nvGraphicFramePr>
        <p:xfrm>
          <a:off x="8886546" y="831790"/>
          <a:ext cx="1220788" cy="700088"/>
        </p:xfrm>
        <a:graphic>
          <a:graphicData uri="http://schemas.openxmlformats.org/presentationml/2006/ole">
            <mc:AlternateContent xmlns:mc="http://schemas.openxmlformats.org/markup-compatibility/2006">
              <mc:Choice xmlns:v="urn:schemas-microsoft-com:vml" Requires="v">
                <p:oleObj spid="_x0000_s41424" name="文档" r:id="rId4" imgW="1220491" imgH="700585" progId="Word.Document.12">
                  <p:embed/>
                </p:oleObj>
              </mc:Choice>
              <mc:Fallback>
                <p:oleObj name="文档" r:id="rId4" imgW="1220491" imgH="700585" progId="Word.Document.12">
                  <p:embed/>
                  <p:pic>
                    <p:nvPicPr>
                      <p:cNvPr id="0" name=""/>
                      <p:cNvPicPr/>
                      <p:nvPr/>
                    </p:nvPicPr>
                    <p:blipFill>
                      <a:blip r:embed="rId5"/>
                      <a:stretch>
                        <a:fillRect/>
                      </a:stretch>
                    </p:blipFill>
                    <p:spPr>
                      <a:xfrm>
                        <a:off x="8886546" y="831790"/>
                        <a:ext cx="1220788" cy="700088"/>
                      </a:xfrm>
                      <a:prstGeom prst="rect">
                        <a:avLst/>
                      </a:prstGeom>
                    </p:spPr>
                  </p:pic>
                </p:oleObj>
              </mc:Fallback>
            </mc:AlternateContent>
          </a:graphicData>
        </a:graphic>
      </p:graphicFrame>
      <p:graphicFrame>
        <p:nvGraphicFramePr>
          <p:cNvPr id="15" name="对象 14"/>
          <p:cNvGraphicFramePr>
            <a:graphicFrameLocks noChangeAspect="1"/>
          </p:cNvGraphicFramePr>
          <p:nvPr>
            <p:extLst>
              <p:ext uri="{D42A27DB-BD31-4B8C-83A1-F6EECF244321}">
                <p14:modId xmlns:p14="http://schemas.microsoft.com/office/powerpoint/2010/main" val="2358729008"/>
              </p:ext>
            </p:extLst>
          </p:nvPr>
        </p:nvGraphicFramePr>
        <p:xfrm>
          <a:off x="1837462" y="1520502"/>
          <a:ext cx="1220788" cy="700088"/>
        </p:xfrm>
        <a:graphic>
          <a:graphicData uri="http://schemas.openxmlformats.org/presentationml/2006/ole">
            <mc:AlternateContent xmlns:mc="http://schemas.openxmlformats.org/markup-compatibility/2006">
              <mc:Choice xmlns:v="urn:schemas-microsoft-com:vml" Requires="v">
                <p:oleObj spid="_x0000_s41425" name="文档" r:id="rId7" imgW="1220491" imgH="700225" progId="Word.Document.12">
                  <p:embed/>
                </p:oleObj>
              </mc:Choice>
              <mc:Fallback>
                <p:oleObj name="文档" r:id="rId7" imgW="1220491" imgH="700225" progId="Word.Document.12">
                  <p:embed/>
                  <p:pic>
                    <p:nvPicPr>
                      <p:cNvPr id="0" name=""/>
                      <p:cNvPicPr/>
                      <p:nvPr/>
                    </p:nvPicPr>
                    <p:blipFill>
                      <a:blip r:embed="rId8"/>
                      <a:stretch>
                        <a:fillRect/>
                      </a:stretch>
                    </p:blipFill>
                    <p:spPr>
                      <a:xfrm>
                        <a:off x="1837462" y="1520502"/>
                        <a:ext cx="1220788" cy="700088"/>
                      </a:xfrm>
                      <a:prstGeom prst="rect">
                        <a:avLst/>
                      </a:prstGeom>
                    </p:spPr>
                  </p:pic>
                </p:oleObj>
              </mc:Fallback>
            </mc:AlternateContent>
          </a:graphicData>
        </a:graphic>
      </p:graphicFrame>
      <p:graphicFrame>
        <p:nvGraphicFramePr>
          <p:cNvPr id="16" name="对象 15"/>
          <p:cNvGraphicFramePr>
            <a:graphicFrameLocks noChangeAspect="1"/>
          </p:cNvGraphicFramePr>
          <p:nvPr>
            <p:extLst>
              <p:ext uri="{D42A27DB-BD31-4B8C-83A1-F6EECF244321}">
                <p14:modId xmlns:p14="http://schemas.microsoft.com/office/powerpoint/2010/main" val="536894811"/>
              </p:ext>
            </p:extLst>
          </p:nvPr>
        </p:nvGraphicFramePr>
        <p:xfrm>
          <a:off x="555560" y="4052158"/>
          <a:ext cx="7956550" cy="954088"/>
        </p:xfrm>
        <a:graphic>
          <a:graphicData uri="http://schemas.openxmlformats.org/presentationml/2006/ole">
            <mc:AlternateContent xmlns:mc="http://schemas.openxmlformats.org/markup-compatibility/2006">
              <mc:Choice xmlns:v="urn:schemas-microsoft-com:vml" Requires="v">
                <p:oleObj spid="_x0000_s41426" name="文档" r:id="rId10" imgW="7957006" imgH="954695" progId="Word.Document.12">
                  <p:embed/>
                </p:oleObj>
              </mc:Choice>
              <mc:Fallback>
                <p:oleObj name="文档" r:id="rId10" imgW="7957006" imgH="954695" progId="Word.Document.12">
                  <p:embed/>
                  <p:pic>
                    <p:nvPicPr>
                      <p:cNvPr id="0" name=""/>
                      <p:cNvPicPr/>
                      <p:nvPr/>
                    </p:nvPicPr>
                    <p:blipFill>
                      <a:blip r:embed="rId11"/>
                      <a:stretch>
                        <a:fillRect/>
                      </a:stretch>
                    </p:blipFill>
                    <p:spPr>
                      <a:xfrm>
                        <a:off x="555560" y="4052158"/>
                        <a:ext cx="7956550" cy="954088"/>
                      </a:xfrm>
                      <a:prstGeom prst="rect">
                        <a:avLst/>
                      </a:prstGeom>
                    </p:spPr>
                  </p:pic>
                </p:oleObj>
              </mc:Fallback>
            </mc:AlternateContent>
          </a:graphicData>
        </a:graphic>
      </p:graphicFrame>
      <p:sp>
        <p:nvSpPr>
          <p:cNvPr id="17" name="矩形 16"/>
          <p:cNvSpPr/>
          <p:nvPr/>
        </p:nvSpPr>
        <p:spPr>
          <a:xfrm>
            <a:off x="123602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8" name="矩形 17"/>
          <p:cNvSpPr/>
          <p:nvPr/>
        </p:nvSpPr>
        <p:spPr>
          <a:xfrm>
            <a:off x="277267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9" name="矩形 18"/>
          <p:cNvSpPr/>
          <p:nvPr/>
        </p:nvSpPr>
        <p:spPr>
          <a:xfrm>
            <a:off x="4677174" y="853326"/>
            <a:ext cx="1160895" cy="523220"/>
          </a:xfrm>
          <a:prstGeom prst="rect">
            <a:avLst/>
          </a:prstGeom>
        </p:spPr>
        <p:txBody>
          <a:bodyPr wrap="none">
            <a:spAutoFit/>
          </a:bodyPr>
          <a:lstStyle/>
          <a:p>
            <a:r>
              <a:rPr lang="en-US" altLang="zh-CN" sz="2800" b="1" kern="100" dirty="0">
                <a:solidFill>
                  <a:srgbClr val="FF0000"/>
                </a:solidFill>
                <a:latin typeface="Times New Roman"/>
                <a:ea typeface="华文细黑"/>
              </a:rPr>
              <a:t>4OH</a:t>
            </a:r>
            <a:r>
              <a:rPr lang="zh-CN" altLang="zh-CN" sz="2800" b="1" kern="100" baseline="30000" dirty="0">
                <a:solidFill>
                  <a:srgbClr val="FF0000"/>
                </a:solidFill>
                <a:latin typeface="Times New Roman"/>
                <a:ea typeface="华文细黑"/>
                <a:cs typeface="Times New Roman"/>
              </a:rPr>
              <a:t>－</a:t>
            </a:r>
            <a:endParaRPr lang="zh-CN" altLang="en-US" sz="2800" b="1" kern="100" baseline="30000" dirty="0">
              <a:solidFill>
                <a:srgbClr val="FF0000"/>
              </a:solidFill>
              <a:latin typeface="Times New Roman"/>
              <a:ea typeface="华文细黑"/>
              <a:cs typeface="Times New Roman"/>
            </a:endParaRPr>
          </a:p>
        </p:txBody>
      </p:sp>
      <p:sp>
        <p:nvSpPr>
          <p:cNvPr id="20" name="矩形 19"/>
          <p:cNvSpPr/>
          <p:nvPr/>
        </p:nvSpPr>
        <p:spPr>
          <a:xfrm>
            <a:off x="6527254" y="86608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1" name="矩形 20"/>
          <p:cNvSpPr/>
          <p:nvPr/>
        </p:nvSpPr>
        <p:spPr>
          <a:xfrm>
            <a:off x="8152958" y="85332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2" name="矩形 21"/>
          <p:cNvSpPr/>
          <p:nvPr/>
        </p:nvSpPr>
        <p:spPr>
          <a:xfrm>
            <a:off x="10195500" y="884962"/>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113972" y="15000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4" name="矩形 23"/>
          <p:cNvSpPr/>
          <p:nvPr/>
        </p:nvSpPr>
        <p:spPr>
          <a:xfrm>
            <a:off x="3297054" y="151017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5" name="矩形 24"/>
          <p:cNvSpPr/>
          <p:nvPr/>
        </p:nvSpPr>
        <p:spPr>
          <a:xfrm>
            <a:off x="4944437" y="1491506"/>
            <a:ext cx="881973" cy="523220"/>
          </a:xfrm>
          <a:prstGeom prst="rect">
            <a:avLst/>
          </a:prstGeom>
        </p:spPr>
        <p:txBody>
          <a:bodyPr wrap="none">
            <a:spAutoFit/>
          </a:bodyPr>
          <a:lstStyle/>
          <a:p>
            <a:r>
              <a:rPr lang="en-US" altLang="zh-CN" sz="2800" b="1" kern="100" dirty="0">
                <a:solidFill>
                  <a:srgbClr val="FF0000"/>
                </a:solidFill>
                <a:latin typeface="Times New Roman"/>
                <a:ea typeface="华文细黑"/>
              </a:rPr>
              <a:t>6H</a:t>
            </a:r>
            <a:r>
              <a:rPr lang="zh-CN" altLang="zh-CN" sz="2800" b="1" kern="100" baseline="30000" dirty="0">
                <a:solidFill>
                  <a:srgbClr val="FF0000"/>
                </a:solidFill>
                <a:latin typeface="Times New Roman"/>
                <a:ea typeface="华文细黑"/>
                <a:cs typeface="Times New Roman"/>
              </a:rPr>
              <a:t>＋</a:t>
            </a:r>
            <a:endParaRPr lang="zh-CN" altLang="en-US" sz="2800" b="1" dirty="0">
              <a:solidFill>
                <a:srgbClr val="FF0000"/>
              </a:solidFill>
            </a:endParaRPr>
          </a:p>
        </p:txBody>
      </p:sp>
      <p:sp>
        <p:nvSpPr>
          <p:cNvPr id="26" name="矩形 25"/>
          <p:cNvSpPr/>
          <p:nvPr/>
        </p:nvSpPr>
        <p:spPr>
          <a:xfrm>
            <a:off x="6483171" y="149239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7" name="矩形 26"/>
          <p:cNvSpPr/>
          <p:nvPr/>
        </p:nvSpPr>
        <p:spPr>
          <a:xfrm>
            <a:off x="839530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8" name="矩形 27"/>
          <p:cNvSpPr/>
          <p:nvPr/>
        </p:nvSpPr>
        <p:spPr>
          <a:xfrm>
            <a:off x="1019737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29" name="矩形 28"/>
          <p:cNvSpPr/>
          <p:nvPr/>
        </p:nvSpPr>
        <p:spPr>
          <a:xfrm>
            <a:off x="433697" y="4579364"/>
            <a:ext cx="11364854"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根据氮元素、碳元素的化合价变化，</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是还原剂，</a:t>
            </a:r>
            <a:r>
              <a:rPr lang="en-US" altLang="zh-CN" sz="2800" kern="100" dirty="0" err="1">
                <a:latin typeface="Times New Roman"/>
                <a:ea typeface="华文细黑"/>
                <a:cs typeface="Courier New"/>
              </a:rPr>
              <a:t>AlN</a:t>
            </a:r>
            <a:r>
              <a:rPr lang="zh-CN" altLang="zh-CN" sz="2800" kern="100" dirty="0">
                <a:latin typeface="Times New Roman"/>
                <a:ea typeface="华文细黑"/>
                <a:cs typeface="Times New Roman"/>
              </a:rPr>
              <a:t>为还原产物，</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为氧化产物</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0" name="Rectangle 21">
            <a:hlinkClick r:id="rId1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1" name="Rectangle 21">
            <a:hlinkClick r:id="rId1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2" name="Rectangle 21">
            <a:hlinkClick r:id="rId1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3" name="Rectangle 21">
            <a:hlinkClick r:id="rId1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622598" y="4101673"/>
            <a:ext cx="1418642"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Al</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3</a:t>
            </a:r>
            <a:endParaRPr lang="zh-CN" altLang="en-US" sz="2800" b="1" dirty="0">
              <a:solidFill>
                <a:srgbClr val="FF0000"/>
              </a:solidFill>
            </a:endParaRPr>
          </a:p>
        </p:txBody>
      </p:sp>
      <p:sp>
        <p:nvSpPr>
          <p:cNvPr id="3" name="矩形 2"/>
          <p:cNvSpPr/>
          <p:nvPr/>
        </p:nvSpPr>
        <p:spPr>
          <a:xfrm>
            <a:off x="2294739" y="4115481"/>
            <a:ext cx="770133"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3C</a:t>
            </a:r>
            <a:endParaRPr lang="zh-CN" altLang="en-US" sz="2800" b="1" dirty="0">
              <a:solidFill>
                <a:srgbClr val="FF0000"/>
              </a:solidFill>
            </a:endParaRPr>
          </a:p>
        </p:txBody>
      </p:sp>
      <p:sp>
        <p:nvSpPr>
          <p:cNvPr id="4" name="矩形 3"/>
          <p:cNvSpPr/>
          <p:nvPr/>
        </p:nvSpPr>
        <p:spPr>
          <a:xfrm>
            <a:off x="3934966" y="4101673"/>
            <a:ext cx="767270"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N</a:t>
            </a:r>
            <a:r>
              <a:rPr lang="en-US" altLang="zh-CN" sz="2800" b="1" kern="100" baseline="-250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5" name="矩形 4"/>
          <p:cNvSpPr/>
          <p:nvPr/>
        </p:nvSpPr>
        <p:spPr>
          <a:xfrm>
            <a:off x="5540628" y="4059282"/>
            <a:ext cx="494956"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6" name="矩形 5"/>
          <p:cNvSpPr/>
          <p:nvPr/>
        </p:nvSpPr>
        <p:spPr>
          <a:xfrm>
            <a:off x="6936743" y="3987274"/>
            <a:ext cx="1172472" cy="656846"/>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3CO</a:t>
            </a:r>
            <a:endParaRPr lang="zh-CN" altLang="zh-CN" sz="2800" b="1" kern="100" dirty="0">
              <a:solidFill>
                <a:srgbClr val="FF0000"/>
              </a:solidFill>
              <a:latin typeface="宋体"/>
              <a:cs typeface="Courier New"/>
            </a:endParaRPr>
          </a:p>
        </p:txBody>
      </p:sp>
      <p:sp>
        <p:nvSpPr>
          <p:cNvPr id="35" name="矩形 34"/>
          <p:cNvSpPr/>
          <p:nvPr/>
        </p:nvSpPr>
        <p:spPr>
          <a:xfrm>
            <a:off x="453182" y="23623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6" name="矩形 35"/>
          <p:cNvSpPr/>
          <p:nvPr/>
        </p:nvSpPr>
        <p:spPr>
          <a:xfrm>
            <a:off x="167292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37" name="矩形 36"/>
          <p:cNvSpPr/>
          <p:nvPr/>
        </p:nvSpPr>
        <p:spPr>
          <a:xfrm>
            <a:off x="3286894" y="2375074"/>
            <a:ext cx="485775" cy="661988"/>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8" name="矩形 37"/>
          <p:cNvSpPr/>
          <p:nvPr/>
        </p:nvSpPr>
        <p:spPr>
          <a:xfrm>
            <a:off x="3862958" y="2375074"/>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+2</a:t>
            </a:r>
            <a:endParaRPr lang="zh-CN" altLang="zh-CN" sz="2800" b="1" kern="100" dirty="0">
              <a:solidFill>
                <a:srgbClr val="FF0000"/>
              </a:solidFill>
              <a:latin typeface="Times New Roman"/>
              <a:ea typeface="华文细黑"/>
              <a:cs typeface="Courier New"/>
            </a:endParaRPr>
          </a:p>
        </p:txBody>
      </p:sp>
      <p:sp>
        <p:nvSpPr>
          <p:cNvPr id="39" name="矩形 38"/>
          <p:cNvSpPr/>
          <p:nvPr/>
        </p:nvSpPr>
        <p:spPr>
          <a:xfrm>
            <a:off x="227878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10" name="下弧形箭头 9"/>
          <p:cNvSpPr/>
          <p:nvPr/>
        </p:nvSpPr>
        <p:spPr>
          <a:xfrm>
            <a:off x="2511683" y="3273078"/>
            <a:ext cx="1043498" cy="360040"/>
          </a:xfrm>
          <a:prstGeom prst="curvedUp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上弧形箭头 11"/>
          <p:cNvSpPr/>
          <p:nvPr/>
        </p:nvSpPr>
        <p:spPr>
          <a:xfrm>
            <a:off x="1809363" y="2035934"/>
            <a:ext cx="2413635" cy="560226"/>
          </a:xfrm>
          <a:prstGeom prst="curvedDown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矩形 39"/>
          <p:cNvSpPr/>
          <p:nvPr/>
        </p:nvSpPr>
        <p:spPr>
          <a:xfrm>
            <a:off x="2866182" y="23877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7" name="下箭头 6"/>
          <p:cNvSpPr/>
          <p:nvPr/>
        </p:nvSpPr>
        <p:spPr>
          <a:xfrm flipH="1">
            <a:off x="2853134" y="3244503"/>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下箭头 40"/>
          <p:cNvSpPr/>
          <p:nvPr/>
        </p:nvSpPr>
        <p:spPr>
          <a:xfrm rot="10800000" flipH="1">
            <a:off x="2778323" y="2062999"/>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3024262" y="464331"/>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+3</a:t>
            </a:r>
            <a:endParaRPr lang="zh-CN" altLang="zh-CN" sz="2800" b="1" kern="100" dirty="0">
              <a:solidFill>
                <a:srgbClr val="0000FF"/>
              </a:solidFill>
              <a:latin typeface="Times New Roman"/>
              <a:ea typeface="华文细黑"/>
              <a:cs typeface="Courier New"/>
            </a:endParaRPr>
          </a:p>
        </p:txBody>
      </p:sp>
      <p:sp>
        <p:nvSpPr>
          <p:cNvPr id="44" name="矩形 43"/>
          <p:cNvSpPr/>
          <p:nvPr/>
        </p:nvSpPr>
        <p:spPr>
          <a:xfrm>
            <a:off x="6988800" y="528266"/>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sp>
        <p:nvSpPr>
          <p:cNvPr id="45" name="矩形 44"/>
          <p:cNvSpPr/>
          <p:nvPr/>
        </p:nvSpPr>
        <p:spPr>
          <a:xfrm>
            <a:off x="8759502" y="405458"/>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+6</a:t>
            </a:r>
            <a:endParaRPr lang="zh-CN" altLang="zh-CN" sz="2800" b="1" kern="100" dirty="0">
              <a:solidFill>
                <a:srgbClr val="0000FF"/>
              </a:solidFill>
              <a:latin typeface="Times New Roman"/>
              <a:ea typeface="华文细黑"/>
              <a:cs typeface="Courier New"/>
            </a:endParaRPr>
          </a:p>
        </p:txBody>
      </p:sp>
      <p:sp>
        <p:nvSpPr>
          <p:cNvPr id="47" name="矩形 46"/>
          <p:cNvSpPr/>
          <p:nvPr/>
        </p:nvSpPr>
        <p:spPr>
          <a:xfrm>
            <a:off x="1511376" y="520171"/>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grpSp>
        <p:nvGrpSpPr>
          <p:cNvPr id="48" name="组合 47"/>
          <p:cNvGrpSpPr/>
          <p:nvPr/>
        </p:nvGrpSpPr>
        <p:grpSpPr>
          <a:xfrm>
            <a:off x="3286894" y="298798"/>
            <a:ext cx="5757301" cy="365769"/>
            <a:chOff x="1558702" y="5655806"/>
            <a:chExt cx="3190187" cy="161305"/>
          </a:xfrm>
        </p:grpSpPr>
        <p:cxnSp>
          <p:nvCxnSpPr>
            <p:cNvPr id="49" name="直接连接符 48"/>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p:nvPr/>
          </p:nvCxnSpPr>
          <p:spPr>
            <a:xfrm>
              <a:off x="4748889" y="5661496"/>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2" name="TextBox 51"/>
          <p:cNvSpPr txBox="1"/>
          <p:nvPr/>
        </p:nvSpPr>
        <p:spPr>
          <a:xfrm>
            <a:off x="5686770" y="-98598"/>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3e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53" name="组合 52"/>
          <p:cNvGrpSpPr/>
          <p:nvPr/>
        </p:nvGrpSpPr>
        <p:grpSpPr>
          <a:xfrm>
            <a:off x="1707927" y="1282143"/>
            <a:ext cx="5501445" cy="230571"/>
            <a:chOff x="1957745" y="6370055"/>
            <a:chExt cx="4238492" cy="188805"/>
          </a:xfrm>
        </p:grpSpPr>
        <p:cxnSp>
          <p:nvCxnSpPr>
            <p:cNvPr id="54" name="直接连接符 53"/>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接箭头连接符 55"/>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p:nvSpPr>
        <p:spPr>
          <a:xfrm>
            <a:off x="4150990" y="1239937"/>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9" name="矩形 8"/>
          <p:cNvSpPr/>
          <p:nvPr/>
        </p:nvSpPr>
        <p:spPr>
          <a:xfrm>
            <a:off x="6178827" y="-85898"/>
            <a:ext cx="492443" cy="461665"/>
          </a:xfrm>
          <a:prstGeom prst="rect">
            <a:avLst/>
          </a:prstGeom>
        </p:spPr>
        <p:txBody>
          <a:bodyPr wrap="none">
            <a:spAutoFit/>
          </a:bodyPr>
          <a:lstStyle/>
          <a:p>
            <a:r>
              <a:rPr lang="en-US" altLang="zh-CN" b="1" dirty="0">
                <a:solidFill>
                  <a:srgbClr val="FF0000"/>
                </a:solidFill>
              </a:rPr>
              <a:t>×</a:t>
            </a:r>
            <a:endParaRPr lang="zh-CN" altLang="en-US" b="1" dirty="0">
              <a:solidFill>
                <a:srgbClr val="FF0000"/>
              </a:solidFill>
            </a:endParaRPr>
          </a:p>
        </p:txBody>
      </p:sp>
      <p:sp>
        <p:nvSpPr>
          <p:cNvPr id="58" name="TextBox 57"/>
          <p:cNvSpPr txBox="1"/>
          <p:nvPr/>
        </p:nvSpPr>
        <p:spPr>
          <a:xfrm>
            <a:off x="6497940" y="-85898"/>
            <a:ext cx="338554" cy="461665"/>
          </a:xfrm>
          <a:prstGeom prst="rect">
            <a:avLst/>
          </a:prstGeom>
          <a:noFill/>
        </p:spPr>
        <p:txBody>
          <a:bodyPr wrap="none" rtlCol="0">
            <a:spAutoFit/>
          </a:bodyPr>
          <a:lstStyle/>
          <a:p>
            <a:r>
              <a:rPr lang="en-US" altLang="zh-CN" b="1" dirty="0" smtClean="0">
                <a:solidFill>
                  <a:srgbClr val="FF0000"/>
                </a:solidFill>
                <a:latin typeface="Times New Roman" panose="02020603050405020304" pitchFamily="18" charset="0"/>
                <a:cs typeface="Times New Roman" panose="02020603050405020304" pitchFamily="18" charset="0"/>
              </a:rPr>
              <a:t>2</a:t>
            </a:r>
            <a:endParaRPr lang="zh-CN" altLang="en-US" b="1" baseline="30000" dirty="0">
              <a:solidFill>
                <a:srgbClr val="FF0000"/>
              </a:solidFill>
              <a:latin typeface="Times New Roman" panose="02020603050405020304" pitchFamily="18" charset="0"/>
              <a:cs typeface="Times New Roman" panose="02020603050405020304" pitchFamily="18" charset="0"/>
            </a:endParaRPr>
          </a:p>
        </p:txBody>
      </p:sp>
      <p:sp>
        <p:nvSpPr>
          <p:cNvPr id="59" name="矩形 58"/>
          <p:cNvSpPr/>
          <p:nvPr/>
        </p:nvSpPr>
        <p:spPr>
          <a:xfrm>
            <a:off x="4655170" y="1235646"/>
            <a:ext cx="492443" cy="461665"/>
          </a:xfrm>
          <a:prstGeom prst="rect">
            <a:avLst/>
          </a:prstGeom>
        </p:spPr>
        <p:txBody>
          <a:bodyPr wrap="none">
            <a:spAutoFit/>
          </a:bodyPr>
          <a:lstStyle/>
          <a:p>
            <a:r>
              <a:rPr lang="en-US" altLang="zh-CN" b="1" dirty="0">
                <a:solidFill>
                  <a:srgbClr val="FF0000"/>
                </a:solidFill>
              </a:rPr>
              <a:t>×</a:t>
            </a:r>
            <a:endParaRPr lang="zh-CN" altLang="en-US" b="1" dirty="0">
              <a:solidFill>
                <a:srgbClr val="FF0000"/>
              </a:solidFill>
            </a:endParaRPr>
          </a:p>
        </p:txBody>
      </p:sp>
      <p:sp>
        <p:nvSpPr>
          <p:cNvPr id="60" name="TextBox 59"/>
          <p:cNvSpPr txBox="1"/>
          <p:nvPr/>
        </p:nvSpPr>
        <p:spPr>
          <a:xfrm>
            <a:off x="4974283" y="1235646"/>
            <a:ext cx="338554" cy="461665"/>
          </a:xfrm>
          <a:prstGeom prst="rect">
            <a:avLst/>
          </a:prstGeom>
          <a:noFill/>
        </p:spPr>
        <p:txBody>
          <a:bodyPr wrap="none" rtlCol="0">
            <a:spAutoFit/>
          </a:bodyPr>
          <a:lstStyle/>
          <a:p>
            <a:r>
              <a:rPr lang="en-US" altLang="zh-CN" b="1" dirty="0" smtClean="0">
                <a:solidFill>
                  <a:srgbClr val="FF0000"/>
                </a:solidFill>
                <a:latin typeface="Times New Roman" panose="02020603050405020304" pitchFamily="18" charset="0"/>
                <a:cs typeface="Times New Roman" panose="02020603050405020304" pitchFamily="18" charset="0"/>
              </a:rPr>
              <a:t>3</a:t>
            </a:r>
            <a:endParaRPr lang="zh-CN" altLang="en-US" b="1" baseline="300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412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blinds(horizontal)">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blinds(horizontal)">
                                      <p:cBhvr>
                                        <p:cTn id="12" dur="5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blinds(horizontal)">
                                      <p:cBhvr>
                                        <p:cTn id="17" dur="5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blinds(horizontal)">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wipe(left)">
                                      <p:cBhvr>
                                        <p:cTn id="27" dur="500"/>
                                        <p:tgtEl>
                                          <p:spTgt spid="4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wipe(down)">
                                      <p:cBhvr>
                                        <p:cTn id="32" dur="500"/>
                                        <p:tgtEl>
                                          <p:spTgt spid="5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3"/>
                                        </p:tgtEl>
                                        <p:attrNameLst>
                                          <p:attrName>style.visibility</p:attrName>
                                        </p:attrNameLst>
                                      </p:cBhvr>
                                      <p:to>
                                        <p:strVal val="visible"/>
                                      </p:to>
                                    </p:set>
                                    <p:animEffect transition="in" filter="wipe(left)">
                                      <p:cBhvr>
                                        <p:cTn id="37" dur="500"/>
                                        <p:tgtEl>
                                          <p:spTgt spid="5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57"/>
                                        </p:tgtEl>
                                        <p:attrNameLst>
                                          <p:attrName>style.visibility</p:attrName>
                                        </p:attrNameLst>
                                      </p:cBhvr>
                                      <p:to>
                                        <p:strVal val="visible"/>
                                      </p:to>
                                    </p:set>
                                    <p:animEffect transition="in" filter="wipe(down)">
                                      <p:cBhvr>
                                        <p:cTn id="42" dur="500"/>
                                        <p:tgtEl>
                                          <p:spTgt spid="57"/>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58"/>
                                        </p:tgtEl>
                                        <p:attrNameLst>
                                          <p:attrName>style.visibility</p:attrName>
                                        </p:attrNameLst>
                                      </p:cBhvr>
                                      <p:to>
                                        <p:strVal val="visible"/>
                                      </p:to>
                                    </p:set>
                                    <p:animEffect transition="in" filter="wipe(down)">
                                      <p:cBhvr>
                                        <p:cTn id="50" dur="500"/>
                                        <p:tgtEl>
                                          <p:spTgt spid="58"/>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59"/>
                                        </p:tgtEl>
                                        <p:attrNameLst>
                                          <p:attrName>style.visibility</p:attrName>
                                        </p:attrNameLst>
                                      </p:cBhvr>
                                      <p:to>
                                        <p:strVal val="visible"/>
                                      </p:to>
                                    </p:set>
                                    <p:animEffect transition="in" filter="wipe(down)">
                                      <p:cBhvr>
                                        <p:cTn id="55" dur="500"/>
                                        <p:tgtEl>
                                          <p:spTgt spid="59"/>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wipe(down)">
                                      <p:cBhvr>
                                        <p:cTn id="58" dur="500"/>
                                        <p:tgtEl>
                                          <p:spTgt spid="60"/>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blinds(horizontal)">
                                      <p:cBhvr>
                                        <p:cTn id="63" dur="500"/>
                                        <p:tgtEl>
                                          <p:spTgt spid="21"/>
                                        </p:tgtEl>
                                      </p:cBhvr>
                                    </p:animEffect>
                                  </p:childTnLst>
                                </p:cTn>
                              </p:par>
                            </p:childTnLst>
                          </p:cTn>
                        </p:par>
                      </p:childTnLst>
                    </p:cTn>
                  </p:par>
                  <p:par>
                    <p:cTn id="64" fill="hold">
                      <p:stCondLst>
                        <p:cond delay="indefinite"/>
                      </p:stCondLst>
                      <p:childTnLst>
                        <p:par>
                          <p:cTn id="65" fill="hold">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blinds(horizontal)">
                                      <p:cBhvr>
                                        <p:cTn id="68" dur="500"/>
                                        <p:tgtEl>
                                          <p:spTgt spid="18"/>
                                        </p:tgtEl>
                                      </p:cBhvr>
                                    </p:animEffect>
                                  </p:childTnLst>
                                </p:cTn>
                              </p:par>
                            </p:childTnLst>
                          </p:cTn>
                        </p:par>
                      </p:childTnLst>
                    </p:cTn>
                  </p:par>
                  <p:par>
                    <p:cTn id="69" fill="hold">
                      <p:stCondLst>
                        <p:cond delay="indefinite"/>
                      </p:stCondLst>
                      <p:childTnLst>
                        <p:par>
                          <p:cTn id="70" fill="hold">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17"/>
                                        </p:tgtEl>
                                        <p:attrNameLst>
                                          <p:attrName>style.visibility</p:attrName>
                                        </p:attrNameLst>
                                      </p:cBhvr>
                                      <p:to>
                                        <p:strVal val="visible"/>
                                      </p:to>
                                    </p:set>
                                    <p:animEffect transition="in" filter="blinds(horizontal)">
                                      <p:cBhvr>
                                        <p:cTn id="73" dur="500"/>
                                        <p:tgtEl>
                                          <p:spTgt spid="17"/>
                                        </p:tgtEl>
                                      </p:cBhvr>
                                    </p:animEffect>
                                  </p:childTnLst>
                                </p:cTn>
                              </p:par>
                            </p:childTnLst>
                          </p:cTn>
                        </p:par>
                      </p:childTnLst>
                    </p:cTn>
                  </p:par>
                  <p:par>
                    <p:cTn id="74" fill="hold">
                      <p:stCondLst>
                        <p:cond delay="indefinite"/>
                      </p:stCondLst>
                      <p:childTnLst>
                        <p:par>
                          <p:cTn id="75" fill="hold">
                            <p:stCondLst>
                              <p:cond delay="0"/>
                            </p:stCondLst>
                            <p:childTnLst>
                              <p:par>
                                <p:cTn id="76" presetID="3" presetClass="entr" presetSubtype="10" fill="hold" grpId="0" nodeType="click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blinds(horizontal)">
                                      <p:cBhvr>
                                        <p:cTn id="78" dur="500"/>
                                        <p:tgtEl>
                                          <p:spTgt spid="20"/>
                                        </p:tgtEl>
                                      </p:cBhvr>
                                    </p:animEffect>
                                  </p:childTnLst>
                                </p:cTn>
                              </p:par>
                            </p:childTnLst>
                          </p:cTn>
                        </p:par>
                      </p:childTnLst>
                    </p:cTn>
                  </p:par>
                  <p:par>
                    <p:cTn id="79" fill="hold">
                      <p:stCondLst>
                        <p:cond delay="indefinite"/>
                      </p:stCondLst>
                      <p:childTnLst>
                        <p:par>
                          <p:cTn id="80" fill="hold">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19"/>
                                        </p:tgtEl>
                                        <p:attrNameLst>
                                          <p:attrName>style.visibility</p:attrName>
                                        </p:attrNameLst>
                                      </p:cBhvr>
                                      <p:to>
                                        <p:strVal val="visible"/>
                                      </p:to>
                                    </p:set>
                                    <p:animEffect transition="in" filter="blinds(horizontal)">
                                      <p:cBhvr>
                                        <p:cTn id="83" dur="500"/>
                                        <p:tgtEl>
                                          <p:spTgt spid="19"/>
                                        </p:tgtEl>
                                      </p:cBhvr>
                                    </p:animEffect>
                                  </p:childTnLst>
                                </p:cTn>
                              </p:par>
                            </p:childTnLst>
                          </p:cTn>
                        </p:par>
                      </p:childTnLst>
                    </p:cTn>
                  </p:par>
                  <p:par>
                    <p:cTn id="84" fill="hold">
                      <p:stCondLst>
                        <p:cond delay="indefinite"/>
                      </p:stCondLst>
                      <p:childTnLst>
                        <p:par>
                          <p:cTn id="85" fill="hold">
                            <p:stCondLst>
                              <p:cond delay="0"/>
                            </p:stCondLst>
                            <p:childTnLst>
                              <p:par>
                                <p:cTn id="86" presetID="3" presetClass="entr" presetSubtype="10" fill="hold" grpId="0" nodeType="clickEffect">
                                  <p:stCondLst>
                                    <p:cond delay="0"/>
                                  </p:stCondLst>
                                  <p:childTnLst>
                                    <p:set>
                                      <p:cBhvr>
                                        <p:cTn id="87" dur="1" fill="hold">
                                          <p:stCondLst>
                                            <p:cond delay="0"/>
                                          </p:stCondLst>
                                        </p:cTn>
                                        <p:tgtEl>
                                          <p:spTgt spid="22"/>
                                        </p:tgtEl>
                                        <p:attrNameLst>
                                          <p:attrName>style.visibility</p:attrName>
                                        </p:attrNameLst>
                                      </p:cBhvr>
                                      <p:to>
                                        <p:strVal val="visible"/>
                                      </p:to>
                                    </p:set>
                                    <p:animEffect transition="in" filter="blinds(horizontal)">
                                      <p:cBhvr>
                                        <p:cTn id="88" dur="500"/>
                                        <p:tgtEl>
                                          <p:spTgt spid="22"/>
                                        </p:tgtEl>
                                      </p:cBhvr>
                                    </p:animEffect>
                                  </p:childTnLst>
                                </p:cTn>
                              </p:par>
                            </p:childTnLst>
                          </p:cTn>
                        </p:par>
                      </p:childTnLst>
                    </p:cTn>
                  </p:par>
                  <p:par>
                    <p:cTn id="89" fill="hold">
                      <p:stCondLst>
                        <p:cond delay="indefinite"/>
                      </p:stCondLst>
                      <p:childTnLst>
                        <p:par>
                          <p:cTn id="90" fill="hold">
                            <p:stCondLst>
                              <p:cond delay="0"/>
                            </p:stCondLst>
                            <p:childTnLst>
                              <p:par>
                                <p:cTn id="91" presetID="3" presetClass="entr" presetSubtype="10" fill="hold" grpId="0" nodeType="clickEffect">
                                  <p:stCondLst>
                                    <p:cond delay="0"/>
                                  </p:stCondLst>
                                  <p:childTnLst>
                                    <p:set>
                                      <p:cBhvr>
                                        <p:cTn id="92" dur="1" fill="hold">
                                          <p:stCondLst>
                                            <p:cond delay="0"/>
                                          </p:stCondLst>
                                        </p:cTn>
                                        <p:tgtEl>
                                          <p:spTgt spid="28"/>
                                        </p:tgtEl>
                                        <p:attrNameLst>
                                          <p:attrName>style.visibility</p:attrName>
                                        </p:attrNameLst>
                                      </p:cBhvr>
                                      <p:to>
                                        <p:strVal val="visible"/>
                                      </p:to>
                                    </p:set>
                                    <p:animEffect transition="in" filter="blinds(horizontal)">
                                      <p:cBhvr>
                                        <p:cTn id="93" dur="500"/>
                                        <p:tgtEl>
                                          <p:spTgt spid="28"/>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ntr" presetSubtype="10" fill="hold" grpId="0" nodeType="clickEffect">
                                  <p:stCondLst>
                                    <p:cond delay="0"/>
                                  </p:stCondLst>
                                  <p:childTnLst>
                                    <p:set>
                                      <p:cBhvr>
                                        <p:cTn id="97" dur="1" fill="hold">
                                          <p:stCondLst>
                                            <p:cond delay="0"/>
                                          </p:stCondLst>
                                        </p:cTn>
                                        <p:tgtEl>
                                          <p:spTgt spid="27"/>
                                        </p:tgtEl>
                                        <p:attrNameLst>
                                          <p:attrName>style.visibility</p:attrName>
                                        </p:attrNameLst>
                                      </p:cBhvr>
                                      <p:to>
                                        <p:strVal val="visible"/>
                                      </p:to>
                                    </p:set>
                                    <p:animEffect transition="in" filter="blinds(horizontal)">
                                      <p:cBhvr>
                                        <p:cTn id="98" dur="500"/>
                                        <p:tgtEl>
                                          <p:spTgt spid="27"/>
                                        </p:tgtEl>
                                      </p:cBhvr>
                                    </p:animEffect>
                                  </p:childTnLst>
                                </p:cTn>
                              </p:par>
                            </p:childTnLst>
                          </p:cTn>
                        </p:par>
                      </p:childTnLst>
                    </p:cTn>
                  </p:par>
                  <p:par>
                    <p:cTn id="99" fill="hold">
                      <p:stCondLst>
                        <p:cond delay="indefinite"/>
                      </p:stCondLst>
                      <p:childTnLst>
                        <p:par>
                          <p:cTn id="100" fill="hold">
                            <p:stCondLst>
                              <p:cond delay="0"/>
                            </p:stCondLst>
                            <p:childTnLst>
                              <p:par>
                                <p:cTn id="101" presetID="3" presetClass="entr" presetSubtype="10" fill="hold" grpId="0" nodeType="clickEffect">
                                  <p:stCondLst>
                                    <p:cond delay="0"/>
                                  </p:stCondLst>
                                  <p:childTnLst>
                                    <p:set>
                                      <p:cBhvr>
                                        <p:cTn id="102" dur="1" fill="hold">
                                          <p:stCondLst>
                                            <p:cond delay="0"/>
                                          </p:stCondLst>
                                        </p:cTn>
                                        <p:tgtEl>
                                          <p:spTgt spid="26"/>
                                        </p:tgtEl>
                                        <p:attrNameLst>
                                          <p:attrName>style.visibility</p:attrName>
                                        </p:attrNameLst>
                                      </p:cBhvr>
                                      <p:to>
                                        <p:strVal val="visible"/>
                                      </p:to>
                                    </p:set>
                                    <p:animEffect transition="in" filter="blinds(horizontal)">
                                      <p:cBhvr>
                                        <p:cTn id="103" dur="500"/>
                                        <p:tgtEl>
                                          <p:spTgt spid="26"/>
                                        </p:tgtEl>
                                      </p:cBhvr>
                                    </p:animEffect>
                                  </p:childTnLst>
                                </p:cTn>
                              </p:par>
                            </p:childTnLst>
                          </p:cTn>
                        </p:par>
                      </p:childTnLst>
                    </p:cTn>
                  </p:par>
                  <p:par>
                    <p:cTn id="104" fill="hold">
                      <p:stCondLst>
                        <p:cond delay="indefinite"/>
                      </p:stCondLst>
                      <p:childTnLst>
                        <p:par>
                          <p:cTn id="105" fill="hold">
                            <p:stCondLst>
                              <p:cond delay="0"/>
                            </p:stCondLst>
                            <p:childTnLst>
                              <p:par>
                                <p:cTn id="106" presetID="3" presetClass="entr" presetSubtype="10" fill="hold" grpId="0" nodeType="clickEffect">
                                  <p:stCondLst>
                                    <p:cond delay="0"/>
                                  </p:stCondLst>
                                  <p:childTnLst>
                                    <p:set>
                                      <p:cBhvr>
                                        <p:cTn id="107" dur="1" fill="hold">
                                          <p:stCondLst>
                                            <p:cond delay="0"/>
                                          </p:stCondLst>
                                        </p:cTn>
                                        <p:tgtEl>
                                          <p:spTgt spid="25"/>
                                        </p:tgtEl>
                                        <p:attrNameLst>
                                          <p:attrName>style.visibility</p:attrName>
                                        </p:attrNameLst>
                                      </p:cBhvr>
                                      <p:to>
                                        <p:strVal val="visible"/>
                                      </p:to>
                                    </p:set>
                                    <p:animEffect transition="in" filter="blinds(horizontal)">
                                      <p:cBhvr>
                                        <p:cTn id="108" dur="500"/>
                                        <p:tgtEl>
                                          <p:spTgt spid="25"/>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24"/>
                                        </p:tgtEl>
                                        <p:attrNameLst>
                                          <p:attrName>style.visibility</p:attrName>
                                        </p:attrNameLst>
                                      </p:cBhvr>
                                      <p:to>
                                        <p:strVal val="visible"/>
                                      </p:to>
                                    </p:set>
                                    <p:animEffect transition="in" filter="blinds(horizontal)">
                                      <p:cBhvr>
                                        <p:cTn id="113" dur="500"/>
                                        <p:tgtEl>
                                          <p:spTgt spid="24"/>
                                        </p:tgtEl>
                                      </p:cBhvr>
                                    </p:animEffect>
                                  </p:childTnLst>
                                </p:cTn>
                              </p:par>
                            </p:childTnLst>
                          </p:cTn>
                        </p:par>
                      </p:childTnLst>
                    </p:cTn>
                  </p:par>
                  <p:par>
                    <p:cTn id="114" fill="hold">
                      <p:stCondLst>
                        <p:cond delay="indefinite"/>
                      </p:stCondLst>
                      <p:childTnLst>
                        <p:par>
                          <p:cTn id="115" fill="hold">
                            <p:stCondLst>
                              <p:cond delay="0"/>
                            </p:stCondLst>
                            <p:childTnLst>
                              <p:par>
                                <p:cTn id="116" presetID="3" presetClass="entr" presetSubtype="10" fill="hold" grpId="0" nodeType="clickEffect">
                                  <p:stCondLst>
                                    <p:cond delay="0"/>
                                  </p:stCondLst>
                                  <p:childTnLst>
                                    <p:set>
                                      <p:cBhvr>
                                        <p:cTn id="117" dur="1" fill="hold">
                                          <p:stCondLst>
                                            <p:cond delay="0"/>
                                          </p:stCondLst>
                                        </p:cTn>
                                        <p:tgtEl>
                                          <p:spTgt spid="23"/>
                                        </p:tgtEl>
                                        <p:attrNameLst>
                                          <p:attrName>style.visibility</p:attrName>
                                        </p:attrNameLst>
                                      </p:cBhvr>
                                      <p:to>
                                        <p:strVal val="visible"/>
                                      </p:to>
                                    </p:set>
                                    <p:animEffect transition="in" filter="blinds(horizontal)">
                                      <p:cBhvr>
                                        <p:cTn id="118" dur="500"/>
                                        <p:tgtEl>
                                          <p:spTgt spid="23"/>
                                        </p:tgtEl>
                                      </p:cBhvr>
                                    </p:animEffect>
                                  </p:childTnLst>
                                </p:cTn>
                              </p:par>
                            </p:childTnLst>
                          </p:cTn>
                        </p:par>
                      </p:childTnLst>
                    </p:cTn>
                  </p:par>
                  <p:par>
                    <p:cTn id="119" fill="hold">
                      <p:stCondLst>
                        <p:cond delay="indefinite"/>
                      </p:stCondLst>
                      <p:childTnLst>
                        <p:par>
                          <p:cTn id="120" fill="hold">
                            <p:stCondLst>
                              <p:cond delay="0"/>
                            </p:stCondLst>
                            <p:childTnLst>
                              <p:par>
                                <p:cTn id="121" presetID="3" presetClass="entr" presetSubtype="10" fill="hold" grpId="0" nodeType="clickEffect">
                                  <p:stCondLst>
                                    <p:cond delay="0"/>
                                  </p:stCondLst>
                                  <p:childTnLst>
                                    <p:set>
                                      <p:cBhvr>
                                        <p:cTn id="122" dur="1" fill="hold">
                                          <p:stCondLst>
                                            <p:cond delay="0"/>
                                          </p:stCondLst>
                                        </p:cTn>
                                        <p:tgtEl>
                                          <p:spTgt spid="37"/>
                                        </p:tgtEl>
                                        <p:attrNameLst>
                                          <p:attrName>style.visibility</p:attrName>
                                        </p:attrNameLst>
                                      </p:cBhvr>
                                      <p:to>
                                        <p:strVal val="visible"/>
                                      </p:to>
                                    </p:set>
                                    <p:animEffect transition="in" filter="blinds(horizontal)">
                                      <p:cBhvr>
                                        <p:cTn id="123" dur="500"/>
                                        <p:tgtEl>
                                          <p:spTgt spid="37"/>
                                        </p:tgtEl>
                                      </p:cBhvr>
                                    </p:animEffect>
                                  </p:childTnLst>
                                </p:cTn>
                              </p:par>
                            </p:childTnLst>
                          </p:cTn>
                        </p:par>
                      </p:childTnLst>
                    </p:cTn>
                  </p:par>
                  <p:par>
                    <p:cTn id="124" fill="hold">
                      <p:stCondLst>
                        <p:cond delay="indefinite"/>
                      </p:stCondLst>
                      <p:childTnLst>
                        <p:par>
                          <p:cTn id="125" fill="hold">
                            <p:stCondLst>
                              <p:cond delay="0"/>
                            </p:stCondLst>
                            <p:childTnLst>
                              <p:par>
                                <p:cTn id="126" presetID="3" presetClass="entr" presetSubtype="10" fill="hold" grpId="0" nodeType="clickEffect">
                                  <p:stCondLst>
                                    <p:cond delay="0"/>
                                  </p:stCondLst>
                                  <p:childTnLst>
                                    <p:set>
                                      <p:cBhvr>
                                        <p:cTn id="127" dur="1" fill="hold">
                                          <p:stCondLst>
                                            <p:cond delay="0"/>
                                          </p:stCondLst>
                                        </p:cTn>
                                        <p:tgtEl>
                                          <p:spTgt spid="40"/>
                                        </p:tgtEl>
                                        <p:attrNameLst>
                                          <p:attrName>style.visibility</p:attrName>
                                        </p:attrNameLst>
                                      </p:cBhvr>
                                      <p:to>
                                        <p:strVal val="visible"/>
                                      </p:to>
                                    </p:set>
                                    <p:animEffect transition="in" filter="blinds(horizontal)">
                                      <p:cBhvr>
                                        <p:cTn id="128" dur="500"/>
                                        <p:tgtEl>
                                          <p:spTgt spid="40"/>
                                        </p:tgtEl>
                                      </p:cBhvr>
                                    </p:animEffect>
                                  </p:childTnLst>
                                </p:cTn>
                              </p:par>
                            </p:childTnLst>
                          </p:cTn>
                        </p:par>
                      </p:childTnLst>
                    </p:cTn>
                  </p:par>
                  <p:par>
                    <p:cTn id="129" fill="hold">
                      <p:stCondLst>
                        <p:cond delay="indefinite"/>
                      </p:stCondLst>
                      <p:childTnLst>
                        <p:par>
                          <p:cTn id="130" fill="hold">
                            <p:stCondLst>
                              <p:cond delay="0"/>
                            </p:stCondLst>
                            <p:childTnLst>
                              <p:par>
                                <p:cTn id="131" presetID="3" presetClass="entr" presetSubtype="10" fill="hold" grpId="0" nodeType="clickEffect">
                                  <p:stCondLst>
                                    <p:cond delay="0"/>
                                  </p:stCondLst>
                                  <p:childTnLst>
                                    <p:set>
                                      <p:cBhvr>
                                        <p:cTn id="132" dur="1" fill="hold">
                                          <p:stCondLst>
                                            <p:cond delay="0"/>
                                          </p:stCondLst>
                                        </p:cTn>
                                        <p:tgtEl>
                                          <p:spTgt spid="35"/>
                                        </p:tgtEl>
                                        <p:attrNameLst>
                                          <p:attrName>style.visibility</p:attrName>
                                        </p:attrNameLst>
                                      </p:cBhvr>
                                      <p:to>
                                        <p:strVal val="visible"/>
                                      </p:to>
                                    </p:set>
                                    <p:animEffect transition="in" filter="blinds(horizontal)">
                                      <p:cBhvr>
                                        <p:cTn id="133" dur="500"/>
                                        <p:tgtEl>
                                          <p:spTgt spid="35"/>
                                        </p:tgtEl>
                                      </p:cBhvr>
                                    </p:animEffect>
                                  </p:childTnLst>
                                </p:cTn>
                              </p:par>
                            </p:childTnLst>
                          </p:cTn>
                        </p:par>
                      </p:childTnLst>
                    </p:cTn>
                  </p:par>
                  <p:par>
                    <p:cTn id="134" fill="hold">
                      <p:stCondLst>
                        <p:cond delay="indefinite"/>
                      </p:stCondLst>
                      <p:childTnLst>
                        <p:par>
                          <p:cTn id="135" fill="hold">
                            <p:stCondLst>
                              <p:cond delay="0"/>
                            </p:stCondLst>
                            <p:childTnLst>
                              <p:par>
                                <p:cTn id="136" presetID="3" presetClass="entr" presetSubtype="10" fill="hold" grpId="0" nodeType="clickEffect">
                                  <p:stCondLst>
                                    <p:cond delay="0"/>
                                  </p:stCondLst>
                                  <p:childTnLst>
                                    <p:set>
                                      <p:cBhvr>
                                        <p:cTn id="137" dur="1" fill="hold">
                                          <p:stCondLst>
                                            <p:cond delay="0"/>
                                          </p:stCondLst>
                                        </p:cTn>
                                        <p:tgtEl>
                                          <p:spTgt spid="39"/>
                                        </p:tgtEl>
                                        <p:attrNameLst>
                                          <p:attrName>style.visibility</p:attrName>
                                        </p:attrNameLst>
                                      </p:cBhvr>
                                      <p:to>
                                        <p:strVal val="visible"/>
                                      </p:to>
                                    </p:set>
                                    <p:animEffect transition="in" filter="blinds(horizontal)">
                                      <p:cBhvr>
                                        <p:cTn id="138" dur="500"/>
                                        <p:tgtEl>
                                          <p:spTgt spid="39"/>
                                        </p:tgtEl>
                                      </p:cBhvr>
                                    </p:animEffect>
                                  </p:childTnLst>
                                </p:cTn>
                              </p:par>
                            </p:childTnLst>
                          </p:cTn>
                        </p:par>
                      </p:childTnLst>
                    </p:cTn>
                  </p:par>
                  <p:par>
                    <p:cTn id="139" fill="hold">
                      <p:stCondLst>
                        <p:cond delay="indefinite"/>
                      </p:stCondLst>
                      <p:childTnLst>
                        <p:par>
                          <p:cTn id="140" fill="hold">
                            <p:stCondLst>
                              <p:cond delay="0"/>
                            </p:stCondLst>
                            <p:childTnLst>
                              <p:par>
                                <p:cTn id="141" presetID="16" presetClass="entr" presetSubtype="21" fill="hold" grpId="0" nodeType="clickEffect">
                                  <p:stCondLst>
                                    <p:cond delay="0"/>
                                  </p:stCondLst>
                                  <p:childTnLst>
                                    <p:set>
                                      <p:cBhvr>
                                        <p:cTn id="142" dur="1" fill="hold">
                                          <p:stCondLst>
                                            <p:cond delay="0"/>
                                          </p:stCondLst>
                                        </p:cTn>
                                        <p:tgtEl>
                                          <p:spTgt spid="10"/>
                                        </p:tgtEl>
                                        <p:attrNameLst>
                                          <p:attrName>style.visibility</p:attrName>
                                        </p:attrNameLst>
                                      </p:cBhvr>
                                      <p:to>
                                        <p:strVal val="visible"/>
                                      </p:to>
                                    </p:set>
                                    <p:animEffect transition="in" filter="barn(inVertical)">
                                      <p:cBhvr>
                                        <p:cTn id="143" dur="500"/>
                                        <p:tgtEl>
                                          <p:spTgt spid="10"/>
                                        </p:tgtEl>
                                      </p:cBhvr>
                                    </p:animEffect>
                                  </p:childTnLst>
                                </p:cTn>
                              </p:par>
                            </p:childTnLst>
                          </p:cTn>
                        </p:par>
                      </p:childTnLst>
                    </p:cTn>
                  </p:par>
                  <p:par>
                    <p:cTn id="144" fill="hold">
                      <p:stCondLst>
                        <p:cond delay="indefinite"/>
                      </p:stCondLst>
                      <p:childTnLst>
                        <p:par>
                          <p:cTn id="145" fill="hold">
                            <p:stCondLst>
                              <p:cond delay="0"/>
                            </p:stCondLst>
                            <p:childTnLst>
                              <p:par>
                                <p:cTn id="146" presetID="22" presetClass="entr" presetSubtype="1" fill="hold" grpId="0" nodeType="clickEffect">
                                  <p:stCondLst>
                                    <p:cond delay="0"/>
                                  </p:stCondLst>
                                  <p:childTnLst>
                                    <p:set>
                                      <p:cBhvr>
                                        <p:cTn id="147" dur="1" fill="hold">
                                          <p:stCondLst>
                                            <p:cond delay="0"/>
                                          </p:stCondLst>
                                        </p:cTn>
                                        <p:tgtEl>
                                          <p:spTgt spid="7"/>
                                        </p:tgtEl>
                                        <p:attrNameLst>
                                          <p:attrName>style.visibility</p:attrName>
                                        </p:attrNameLst>
                                      </p:cBhvr>
                                      <p:to>
                                        <p:strVal val="visible"/>
                                      </p:to>
                                    </p:set>
                                    <p:animEffect transition="in" filter="wipe(up)">
                                      <p:cBhvr>
                                        <p:cTn id="148" dur="500"/>
                                        <p:tgtEl>
                                          <p:spTgt spid="7"/>
                                        </p:tgtEl>
                                      </p:cBhvr>
                                    </p:animEffect>
                                  </p:childTnLst>
                                </p:cTn>
                              </p:par>
                            </p:childTnLst>
                          </p:cTn>
                        </p:par>
                      </p:childTnLst>
                    </p:cTn>
                  </p:par>
                  <p:par>
                    <p:cTn id="149" fill="hold">
                      <p:stCondLst>
                        <p:cond delay="indefinite"/>
                      </p:stCondLst>
                      <p:childTnLst>
                        <p:par>
                          <p:cTn id="150" fill="hold">
                            <p:stCondLst>
                              <p:cond delay="0"/>
                            </p:stCondLst>
                            <p:childTnLst>
                              <p:par>
                                <p:cTn id="151" presetID="3" presetClass="entr" presetSubtype="10" fill="hold" grpId="0" nodeType="clickEffect">
                                  <p:stCondLst>
                                    <p:cond delay="0"/>
                                  </p:stCondLst>
                                  <p:childTnLst>
                                    <p:set>
                                      <p:cBhvr>
                                        <p:cTn id="152" dur="1" fill="hold">
                                          <p:stCondLst>
                                            <p:cond delay="0"/>
                                          </p:stCondLst>
                                        </p:cTn>
                                        <p:tgtEl>
                                          <p:spTgt spid="36"/>
                                        </p:tgtEl>
                                        <p:attrNameLst>
                                          <p:attrName>style.visibility</p:attrName>
                                        </p:attrNameLst>
                                      </p:cBhvr>
                                      <p:to>
                                        <p:strVal val="visible"/>
                                      </p:to>
                                    </p:set>
                                    <p:animEffect transition="in" filter="blinds(horizontal)">
                                      <p:cBhvr>
                                        <p:cTn id="153" dur="500"/>
                                        <p:tgtEl>
                                          <p:spTgt spid="36"/>
                                        </p:tgtEl>
                                      </p:cBhvr>
                                    </p:animEffect>
                                  </p:childTnLst>
                                </p:cTn>
                              </p:par>
                            </p:childTnLst>
                          </p:cTn>
                        </p:par>
                      </p:childTnLst>
                    </p:cTn>
                  </p:par>
                  <p:par>
                    <p:cTn id="154" fill="hold">
                      <p:stCondLst>
                        <p:cond delay="indefinite"/>
                      </p:stCondLst>
                      <p:childTnLst>
                        <p:par>
                          <p:cTn id="155" fill="hold">
                            <p:stCondLst>
                              <p:cond delay="0"/>
                            </p:stCondLst>
                            <p:childTnLst>
                              <p:par>
                                <p:cTn id="156" presetID="3" presetClass="entr" presetSubtype="10" fill="hold" grpId="0" nodeType="clickEffect">
                                  <p:stCondLst>
                                    <p:cond delay="0"/>
                                  </p:stCondLst>
                                  <p:childTnLst>
                                    <p:set>
                                      <p:cBhvr>
                                        <p:cTn id="157" dur="1" fill="hold">
                                          <p:stCondLst>
                                            <p:cond delay="0"/>
                                          </p:stCondLst>
                                        </p:cTn>
                                        <p:tgtEl>
                                          <p:spTgt spid="38"/>
                                        </p:tgtEl>
                                        <p:attrNameLst>
                                          <p:attrName>style.visibility</p:attrName>
                                        </p:attrNameLst>
                                      </p:cBhvr>
                                      <p:to>
                                        <p:strVal val="visible"/>
                                      </p:to>
                                    </p:set>
                                    <p:animEffect transition="in" filter="blinds(horizontal)">
                                      <p:cBhvr>
                                        <p:cTn id="158" dur="500"/>
                                        <p:tgtEl>
                                          <p:spTgt spid="38"/>
                                        </p:tgtEl>
                                      </p:cBhvr>
                                    </p:animEffect>
                                  </p:childTnLst>
                                </p:cTn>
                              </p:par>
                            </p:childTnLst>
                          </p:cTn>
                        </p:par>
                      </p:childTnLst>
                    </p:cTn>
                  </p:par>
                  <p:par>
                    <p:cTn id="159" fill="hold">
                      <p:stCondLst>
                        <p:cond delay="indefinite"/>
                      </p:stCondLst>
                      <p:childTnLst>
                        <p:par>
                          <p:cTn id="160" fill="hold">
                            <p:stCondLst>
                              <p:cond delay="0"/>
                            </p:stCondLst>
                            <p:childTnLst>
                              <p:par>
                                <p:cTn id="161" presetID="16" presetClass="entr" presetSubtype="21" fill="hold" grpId="0" nodeType="clickEffect">
                                  <p:stCondLst>
                                    <p:cond delay="0"/>
                                  </p:stCondLst>
                                  <p:childTnLst>
                                    <p:set>
                                      <p:cBhvr>
                                        <p:cTn id="162" dur="1" fill="hold">
                                          <p:stCondLst>
                                            <p:cond delay="0"/>
                                          </p:stCondLst>
                                        </p:cTn>
                                        <p:tgtEl>
                                          <p:spTgt spid="12"/>
                                        </p:tgtEl>
                                        <p:attrNameLst>
                                          <p:attrName>style.visibility</p:attrName>
                                        </p:attrNameLst>
                                      </p:cBhvr>
                                      <p:to>
                                        <p:strVal val="visible"/>
                                      </p:to>
                                    </p:set>
                                    <p:animEffect transition="in" filter="barn(inVertical)">
                                      <p:cBhvr>
                                        <p:cTn id="163" dur="500"/>
                                        <p:tgtEl>
                                          <p:spTgt spid="12"/>
                                        </p:tgtEl>
                                      </p:cBhvr>
                                    </p:animEffect>
                                  </p:childTnLst>
                                </p:cTn>
                              </p:par>
                            </p:childTnLst>
                          </p:cTn>
                        </p:par>
                      </p:childTnLst>
                    </p:cTn>
                  </p:par>
                  <p:par>
                    <p:cTn id="164" fill="hold">
                      <p:stCondLst>
                        <p:cond delay="indefinite"/>
                      </p:stCondLst>
                      <p:childTnLst>
                        <p:par>
                          <p:cTn id="165" fill="hold">
                            <p:stCondLst>
                              <p:cond delay="0"/>
                            </p:stCondLst>
                            <p:childTnLst>
                              <p:par>
                                <p:cTn id="166" presetID="22" presetClass="entr" presetSubtype="1" fill="hold" grpId="0" nodeType="clickEffect">
                                  <p:stCondLst>
                                    <p:cond delay="0"/>
                                  </p:stCondLst>
                                  <p:childTnLst>
                                    <p:set>
                                      <p:cBhvr>
                                        <p:cTn id="167" dur="1" fill="hold">
                                          <p:stCondLst>
                                            <p:cond delay="0"/>
                                          </p:stCondLst>
                                        </p:cTn>
                                        <p:tgtEl>
                                          <p:spTgt spid="41"/>
                                        </p:tgtEl>
                                        <p:attrNameLst>
                                          <p:attrName>style.visibility</p:attrName>
                                        </p:attrNameLst>
                                      </p:cBhvr>
                                      <p:to>
                                        <p:strVal val="visible"/>
                                      </p:to>
                                    </p:set>
                                    <p:animEffect transition="in" filter="wipe(up)">
                                      <p:cBhvr>
                                        <p:cTn id="168" dur="500"/>
                                        <p:tgtEl>
                                          <p:spTgt spid="41"/>
                                        </p:tgtEl>
                                      </p:cBhvr>
                                    </p:animEffect>
                                  </p:childTnLst>
                                </p:cTn>
                              </p:par>
                            </p:childTnLst>
                          </p:cTn>
                        </p:par>
                      </p:childTnLst>
                    </p:cTn>
                  </p:par>
                  <p:par>
                    <p:cTn id="169" fill="hold">
                      <p:stCondLst>
                        <p:cond delay="indefinite"/>
                      </p:stCondLst>
                      <p:childTnLst>
                        <p:par>
                          <p:cTn id="170" fill="hold">
                            <p:stCondLst>
                              <p:cond delay="0"/>
                            </p:stCondLst>
                            <p:childTnLst>
                              <p:par>
                                <p:cTn id="171" presetID="3" presetClass="entr" presetSubtype="10" fill="hold" nodeType="clickEffect">
                                  <p:stCondLst>
                                    <p:cond delay="0"/>
                                  </p:stCondLst>
                                  <p:childTnLst>
                                    <p:set>
                                      <p:cBhvr>
                                        <p:cTn id="172" dur="1" fill="hold">
                                          <p:stCondLst>
                                            <p:cond delay="0"/>
                                          </p:stCondLst>
                                        </p:cTn>
                                        <p:tgtEl>
                                          <p:spTgt spid="29">
                                            <p:txEl>
                                              <p:pRg st="0" end="0"/>
                                            </p:txEl>
                                          </p:spTgt>
                                        </p:tgtEl>
                                        <p:attrNameLst>
                                          <p:attrName>style.visibility</p:attrName>
                                        </p:attrNameLst>
                                      </p:cBhvr>
                                      <p:to>
                                        <p:strVal val="visible"/>
                                      </p:to>
                                    </p:set>
                                    <p:animEffect transition="in" filter="blinds(horizontal)">
                                      <p:cBhvr>
                                        <p:cTn id="173" dur="500"/>
                                        <p:tgtEl>
                                          <p:spTgt spid="29">
                                            <p:txEl>
                                              <p:pRg st="0" end="0"/>
                                            </p:txEl>
                                          </p:spTgt>
                                        </p:tgtEl>
                                      </p:cBhvr>
                                    </p:animEffect>
                                  </p:childTnLst>
                                </p:cTn>
                              </p:par>
                            </p:childTnLst>
                          </p:cTn>
                        </p:par>
                      </p:childTnLst>
                    </p:cTn>
                  </p:par>
                  <p:par>
                    <p:cTn id="174" fill="hold">
                      <p:stCondLst>
                        <p:cond delay="indefinite"/>
                      </p:stCondLst>
                      <p:childTnLst>
                        <p:par>
                          <p:cTn id="175" fill="hold">
                            <p:stCondLst>
                              <p:cond delay="0"/>
                            </p:stCondLst>
                            <p:childTnLst>
                              <p:par>
                                <p:cTn id="176" presetID="3" presetClass="entr" presetSubtype="10" fill="hold" grpId="0" nodeType="clickEffect">
                                  <p:stCondLst>
                                    <p:cond delay="0"/>
                                  </p:stCondLst>
                                  <p:childTnLst>
                                    <p:set>
                                      <p:cBhvr>
                                        <p:cTn id="177" dur="1" fill="hold">
                                          <p:stCondLst>
                                            <p:cond delay="0"/>
                                          </p:stCondLst>
                                        </p:cTn>
                                        <p:tgtEl>
                                          <p:spTgt spid="2"/>
                                        </p:tgtEl>
                                        <p:attrNameLst>
                                          <p:attrName>style.visibility</p:attrName>
                                        </p:attrNameLst>
                                      </p:cBhvr>
                                      <p:to>
                                        <p:strVal val="visible"/>
                                      </p:to>
                                    </p:set>
                                    <p:animEffect transition="in" filter="blinds(horizontal)">
                                      <p:cBhvr>
                                        <p:cTn id="178" dur="500"/>
                                        <p:tgtEl>
                                          <p:spTgt spid="2"/>
                                        </p:tgtEl>
                                      </p:cBhvr>
                                    </p:animEffect>
                                  </p:childTnLst>
                                </p:cTn>
                              </p:par>
                            </p:childTnLst>
                          </p:cTn>
                        </p:par>
                      </p:childTnLst>
                    </p:cTn>
                  </p:par>
                  <p:par>
                    <p:cTn id="179" fill="hold">
                      <p:stCondLst>
                        <p:cond delay="indefinite"/>
                      </p:stCondLst>
                      <p:childTnLst>
                        <p:par>
                          <p:cTn id="180" fill="hold">
                            <p:stCondLst>
                              <p:cond delay="0"/>
                            </p:stCondLst>
                            <p:childTnLst>
                              <p:par>
                                <p:cTn id="181" presetID="3" presetClass="entr" presetSubtype="10" fill="hold" grpId="0" nodeType="clickEffect">
                                  <p:stCondLst>
                                    <p:cond delay="0"/>
                                  </p:stCondLst>
                                  <p:childTnLst>
                                    <p:set>
                                      <p:cBhvr>
                                        <p:cTn id="182" dur="1" fill="hold">
                                          <p:stCondLst>
                                            <p:cond delay="0"/>
                                          </p:stCondLst>
                                        </p:cTn>
                                        <p:tgtEl>
                                          <p:spTgt spid="3"/>
                                        </p:tgtEl>
                                        <p:attrNameLst>
                                          <p:attrName>style.visibility</p:attrName>
                                        </p:attrNameLst>
                                      </p:cBhvr>
                                      <p:to>
                                        <p:strVal val="visible"/>
                                      </p:to>
                                    </p:set>
                                    <p:animEffect transition="in" filter="blinds(horizontal)">
                                      <p:cBhvr>
                                        <p:cTn id="183" dur="500"/>
                                        <p:tgtEl>
                                          <p:spTgt spid="3"/>
                                        </p:tgtEl>
                                      </p:cBhvr>
                                    </p:animEffect>
                                  </p:childTnLst>
                                </p:cTn>
                              </p:par>
                            </p:childTnLst>
                          </p:cTn>
                        </p:par>
                      </p:childTnLst>
                    </p:cTn>
                  </p:par>
                  <p:par>
                    <p:cTn id="184" fill="hold">
                      <p:stCondLst>
                        <p:cond delay="indefinite"/>
                      </p:stCondLst>
                      <p:childTnLst>
                        <p:par>
                          <p:cTn id="185" fill="hold">
                            <p:stCondLst>
                              <p:cond delay="0"/>
                            </p:stCondLst>
                            <p:childTnLst>
                              <p:par>
                                <p:cTn id="186" presetID="3" presetClass="entr" presetSubtype="10" fill="hold" grpId="0" nodeType="clickEffect">
                                  <p:stCondLst>
                                    <p:cond delay="0"/>
                                  </p:stCondLst>
                                  <p:childTnLst>
                                    <p:set>
                                      <p:cBhvr>
                                        <p:cTn id="187" dur="1" fill="hold">
                                          <p:stCondLst>
                                            <p:cond delay="0"/>
                                          </p:stCondLst>
                                        </p:cTn>
                                        <p:tgtEl>
                                          <p:spTgt spid="4"/>
                                        </p:tgtEl>
                                        <p:attrNameLst>
                                          <p:attrName>style.visibility</p:attrName>
                                        </p:attrNameLst>
                                      </p:cBhvr>
                                      <p:to>
                                        <p:strVal val="visible"/>
                                      </p:to>
                                    </p:set>
                                    <p:animEffect transition="in" filter="blinds(horizontal)">
                                      <p:cBhvr>
                                        <p:cTn id="188" dur="500"/>
                                        <p:tgtEl>
                                          <p:spTgt spid="4"/>
                                        </p:tgtEl>
                                      </p:cBhvr>
                                    </p:animEffect>
                                  </p:childTnLst>
                                </p:cTn>
                              </p:par>
                            </p:childTnLst>
                          </p:cTn>
                        </p:par>
                      </p:childTnLst>
                    </p:cTn>
                  </p:par>
                  <p:par>
                    <p:cTn id="189" fill="hold">
                      <p:stCondLst>
                        <p:cond delay="indefinite"/>
                      </p:stCondLst>
                      <p:childTnLst>
                        <p:par>
                          <p:cTn id="190" fill="hold">
                            <p:stCondLst>
                              <p:cond delay="0"/>
                            </p:stCondLst>
                            <p:childTnLst>
                              <p:par>
                                <p:cTn id="191" presetID="3" presetClass="entr" presetSubtype="10" fill="hold" grpId="0" nodeType="clickEffect">
                                  <p:stCondLst>
                                    <p:cond delay="0"/>
                                  </p:stCondLst>
                                  <p:childTnLst>
                                    <p:set>
                                      <p:cBhvr>
                                        <p:cTn id="192" dur="1" fill="hold">
                                          <p:stCondLst>
                                            <p:cond delay="0"/>
                                          </p:stCondLst>
                                        </p:cTn>
                                        <p:tgtEl>
                                          <p:spTgt spid="5"/>
                                        </p:tgtEl>
                                        <p:attrNameLst>
                                          <p:attrName>style.visibility</p:attrName>
                                        </p:attrNameLst>
                                      </p:cBhvr>
                                      <p:to>
                                        <p:strVal val="visible"/>
                                      </p:to>
                                    </p:set>
                                    <p:animEffect transition="in" filter="blinds(horizontal)">
                                      <p:cBhvr>
                                        <p:cTn id="193" dur="500"/>
                                        <p:tgtEl>
                                          <p:spTgt spid="5"/>
                                        </p:tgtEl>
                                      </p:cBhvr>
                                    </p:animEffect>
                                  </p:childTnLst>
                                </p:cTn>
                              </p:par>
                            </p:childTnLst>
                          </p:cTn>
                        </p:par>
                      </p:childTnLst>
                    </p:cTn>
                  </p:par>
                  <p:par>
                    <p:cTn id="194" fill="hold">
                      <p:stCondLst>
                        <p:cond delay="indefinite"/>
                      </p:stCondLst>
                      <p:childTnLst>
                        <p:par>
                          <p:cTn id="195" fill="hold">
                            <p:stCondLst>
                              <p:cond delay="0"/>
                            </p:stCondLst>
                            <p:childTnLst>
                              <p:par>
                                <p:cTn id="196" presetID="3" presetClass="entr" presetSubtype="10" fill="hold" grpId="0" nodeType="clickEffect">
                                  <p:stCondLst>
                                    <p:cond delay="0"/>
                                  </p:stCondLst>
                                  <p:childTnLst>
                                    <p:set>
                                      <p:cBhvr>
                                        <p:cTn id="197" dur="1" fill="hold">
                                          <p:stCondLst>
                                            <p:cond delay="0"/>
                                          </p:stCondLst>
                                        </p:cTn>
                                        <p:tgtEl>
                                          <p:spTgt spid="6"/>
                                        </p:tgtEl>
                                        <p:attrNameLst>
                                          <p:attrName>style.visibility</p:attrName>
                                        </p:attrNameLst>
                                      </p:cBhvr>
                                      <p:to>
                                        <p:strVal val="visible"/>
                                      </p:to>
                                    </p:set>
                                    <p:animEffect transition="in" filter="blinds(horizontal)">
                                      <p:cBhvr>
                                        <p:cTn id="19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25" grpId="0"/>
      <p:bldP spid="26" grpId="0"/>
      <p:bldP spid="27" grpId="0"/>
      <p:bldP spid="28" grpId="0"/>
      <p:bldP spid="2" grpId="0"/>
      <p:bldP spid="3" grpId="0"/>
      <p:bldP spid="4" grpId="0"/>
      <p:bldP spid="5" grpId="0"/>
      <p:bldP spid="6" grpId="0"/>
      <p:bldP spid="35" grpId="0"/>
      <p:bldP spid="36" grpId="0"/>
      <p:bldP spid="37" grpId="0"/>
      <p:bldP spid="38" grpId="0"/>
      <p:bldP spid="39" grpId="0"/>
      <p:bldP spid="10" grpId="0" animBg="1"/>
      <p:bldP spid="12" grpId="0" animBg="1"/>
      <p:bldP spid="40" grpId="0"/>
      <p:bldP spid="7" grpId="0" animBg="1"/>
      <p:bldP spid="41" grpId="0" animBg="1"/>
      <p:bldP spid="42" grpId="0"/>
      <p:bldP spid="44" grpId="0"/>
      <p:bldP spid="45" grpId="0"/>
      <p:bldP spid="47" grpId="0"/>
      <p:bldP spid="52" grpId="0"/>
      <p:bldP spid="57" grpId="0"/>
      <p:bldP spid="9" grpId="0"/>
      <p:bldP spid="58" grpId="0"/>
      <p:bldP spid="59" grpId="0"/>
      <p:bldP spid="6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209754"/>
            <a:ext cx="11733225" cy="6470978"/>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题组四　信息型氧化还原反应方程式的书写</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按要求书写方程式：</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已知某反应中反应物与生成物有：</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I</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和未知物</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某地污水中的有机污染物主要成分是三氯乙烯</a:t>
            </a:r>
            <a:r>
              <a:rPr lang="en-US" altLang="zh-CN" sz="2800" kern="100" dirty="0">
                <a:latin typeface="Times New Roman"/>
                <a:ea typeface="华文细黑"/>
                <a:cs typeface="Courier New"/>
              </a:rPr>
              <a:t>(C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HCl</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，向此污水中加入</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高锰酸钾的还原产物为</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溶液可将其中的三氯乙烯除去，氧化产物只有</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a:t>
            </a:r>
            <a:r>
              <a:rPr lang="en-US" altLang="zh-CN" sz="2800" kern="100" dirty="0">
                <a:latin typeface="Times New Roman"/>
                <a:ea typeface="华文细黑"/>
                <a:cs typeface="Courier New"/>
              </a:rPr>
              <a:t>______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04086" y="2989322"/>
            <a:ext cx="9391520"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2KIO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=K</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I</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endParaRPr lang="zh-CN" altLang="zh-CN" sz="2800" b="1" kern="100" dirty="0">
              <a:solidFill>
                <a:srgbClr val="FF0000"/>
              </a:solidFill>
              <a:effectLst/>
              <a:latin typeface="宋体"/>
              <a:cs typeface="Courier New"/>
            </a:endParaRPr>
          </a:p>
        </p:txBody>
      </p:sp>
      <p:sp>
        <p:nvSpPr>
          <p:cNvPr id="5" name="矩形 4"/>
          <p:cNvSpPr/>
          <p:nvPr/>
        </p:nvSpPr>
        <p:spPr>
          <a:xfrm>
            <a:off x="263446" y="5800090"/>
            <a:ext cx="8640072"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2KMnO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C</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HCl</a:t>
            </a:r>
            <a:r>
              <a:rPr lang="en-US" altLang="zh-CN" sz="2800" b="1" kern="100" baseline="-25000" dirty="0">
                <a:solidFill>
                  <a:srgbClr val="FF0000"/>
                </a:solidFill>
                <a:latin typeface="Times New Roman"/>
                <a:ea typeface="华文细黑"/>
                <a:cs typeface="Courier New"/>
              </a:rPr>
              <a:t>3</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=2CO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2MnO</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err="1">
                <a:solidFill>
                  <a:srgbClr val="FF0000"/>
                </a:solidFill>
                <a:latin typeface="Times New Roman"/>
                <a:ea typeface="华文细黑"/>
                <a:cs typeface="Courier New"/>
              </a:rPr>
              <a:t>HCl</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2KCl</a:t>
            </a:r>
            <a:endParaRPr lang="zh-CN" altLang="zh-CN" sz="2800" b="1" kern="100" dirty="0">
              <a:solidFill>
                <a:srgbClr val="FF0000"/>
              </a:solidFill>
              <a:effectLst/>
              <a:latin typeface="宋体"/>
              <a:cs typeface="Courier New"/>
            </a:endParaRPr>
          </a:p>
        </p:txBody>
      </p:sp>
      <p:sp>
        <p:nvSpPr>
          <p:cNvPr id="7" name="Rectangle 21">
            <a:hlinkClick r:id="rId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矩形 12"/>
          <p:cNvSpPr/>
          <p:nvPr/>
        </p:nvSpPr>
        <p:spPr>
          <a:xfrm>
            <a:off x="7880979" y="34678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8687494" y="3442494"/>
            <a:ext cx="484428"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5" name="矩形 14"/>
          <p:cNvSpPr/>
          <p:nvPr/>
        </p:nvSpPr>
        <p:spPr>
          <a:xfrm>
            <a:off x="8272275" y="34551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917307"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+7</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453811"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8" name="矩形 17"/>
          <p:cNvSpPr/>
          <p:nvPr/>
        </p:nvSpPr>
        <p:spPr>
          <a:xfrm>
            <a:off x="6235362" y="1339508"/>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+5</a:t>
            </a:r>
            <a:endParaRPr lang="zh-CN" altLang="zh-CN" sz="2800" b="1" kern="100" dirty="0">
              <a:solidFill>
                <a:srgbClr val="0000FF"/>
              </a:solidFill>
              <a:latin typeface="Times New Roman"/>
              <a:ea typeface="华文细黑"/>
              <a:cs typeface="Courier New"/>
            </a:endParaRPr>
          </a:p>
        </p:txBody>
      </p:sp>
      <p:sp>
        <p:nvSpPr>
          <p:cNvPr id="19" name="矩形 18"/>
          <p:cNvSpPr/>
          <p:nvPr/>
        </p:nvSpPr>
        <p:spPr>
          <a:xfrm>
            <a:off x="9016622" y="1358160"/>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+6</a:t>
            </a:r>
            <a:endParaRPr lang="zh-CN" altLang="zh-CN" sz="2800" b="1" kern="100" dirty="0">
              <a:solidFill>
                <a:srgbClr val="0000FF"/>
              </a:solidFill>
              <a:latin typeface="Times New Roman"/>
              <a:ea typeface="华文细黑"/>
              <a:cs typeface="Courier New"/>
            </a:endParaRPr>
          </a:p>
        </p:txBody>
      </p:sp>
      <p:sp>
        <p:nvSpPr>
          <p:cNvPr id="21" name="矩形 20"/>
          <p:cNvSpPr/>
          <p:nvPr/>
        </p:nvSpPr>
        <p:spPr>
          <a:xfrm>
            <a:off x="10102944" y="1369523"/>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0</a:t>
            </a:r>
            <a:endParaRPr lang="zh-CN" altLang="zh-CN" sz="2800" b="1" kern="100" dirty="0">
              <a:solidFill>
                <a:srgbClr val="0000FF"/>
              </a:solidFill>
              <a:latin typeface="Times New Roman"/>
              <a:ea typeface="华文细黑"/>
              <a:cs typeface="Courier New"/>
            </a:endParaRPr>
          </a:p>
        </p:txBody>
      </p:sp>
      <p:sp>
        <p:nvSpPr>
          <p:cNvPr id="22" name="矩形 21"/>
          <p:cNvSpPr/>
          <p:nvPr/>
        </p:nvSpPr>
        <p:spPr>
          <a:xfrm>
            <a:off x="7655237" y="1348975"/>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+4</a:t>
            </a:r>
            <a:endParaRPr lang="zh-CN" altLang="zh-CN" sz="2800" b="1" kern="100" dirty="0">
              <a:solidFill>
                <a:srgbClr val="0000FF"/>
              </a:solidFill>
              <a:latin typeface="Times New Roman"/>
              <a:ea typeface="华文细黑"/>
              <a:cs typeface="Courier New"/>
            </a:endParaRPr>
          </a:p>
        </p:txBody>
      </p:sp>
    </p:spTree>
    <p:extLst>
      <p:ext uri="{BB962C8B-B14F-4D97-AF65-F5344CB8AC3E}">
        <p14:creationId xmlns:p14="http://schemas.microsoft.com/office/powerpoint/2010/main" val="115061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blinds(horizontal)">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blinds(horizontal)">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down)">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down)">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down)">
                                      <p:cBhvr>
                                        <p:cTn id="42" dur="5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ipe(down)">
                                      <p:cBhvr>
                                        <p:cTn id="47" dur="500"/>
                                        <p:tgtEl>
                                          <p:spTgt spid="16"/>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down)">
                                      <p:cBhvr>
                                        <p:cTn id="52" dur="500"/>
                                        <p:tgtEl>
                                          <p:spTgt spid="17"/>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blinds(horizontal)">
                                      <p:cBhvr>
                                        <p:cTn id="5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13" grpId="0"/>
      <p:bldP spid="14" grpId="0"/>
      <p:bldP spid="15" grpId="0"/>
      <p:bldP spid="16" grpId="0"/>
      <p:bldP spid="17" grpId="0"/>
      <p:bldP spid="18" grpId="0"/>
      <p:bldP spid="19" grpId="0"/>
      <p:bldP spid="21" grpId="0"/>
      <p:bldP spid="22" grpId="0"/>
    </p:bldLst>
  </p:timing>
</p:sld>
</file>

<file path=ppt/theme/theme1.xml><?xml version="1.0" encoding="utf-8"?>
<a:theme xmlns:a="http://schemas.openxmlformats.org/drawingml/2006/main" name="6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6288</TotalTime>
  <Words>4583</Words>
  <Application>Microsoft Office PowerPoint</Application>
  <PresentationFormat>自定义</PresentationFormat>
  <Paragraphs>1097</Paragraphs>
  <Slides>72</Slides>
  <Notes>3</Notes>
  <HiddenSlides>15</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72</vt:i4>
      </vt:variant>
    </vt:vector>
  </HeadingPairs>
  <TitlesOfParts>
    <vt:vector size="74" baseType="lpstr">
      <vt:lpstr>6_Office 主题</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USER</cp:lastModifiedBy>
  <cp:revision>1323</cp:revision>
  <dcterms:created xsi:type="dcterms:W3CDTF">2014-11-27T01:03:08Z</dcterms:created>
  <dcterms:modified xsi:type="dcterms:W3CDTF">2016-08-08T23:41:36Z</dcterms:modified>
</cp:coreProperties>
</file>

<file path=docProps/thumbnail.jpeg>
</file>